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handoutMasterIdLst>
    <p:handoutMasterId r:id="rId12"/>
  </p:handoutMasterIdLst>
  <p:sldIdLst>
    <p:sldId id="294" r:id="rId2"/>
    <p:sldId id="291" r:id="rId3"/>
    <p:sldId id="287" r:id="rId4"/>
    <p:sldId id="288" r:id="rId5"/>
    <p:sldId id="290" r:id="rId6"/>
    <p:sldId id="293" r:id="rId7"/>
    <p:sldId id="292" r:id="rId8"/>
    <p:sldId id="295" r:id="rId9"/>
    <p:sldId id="289" r:id="rId10"/>
  </p:sldIdLst>
  <p:sldSz cx="9144000" cy="6858000" type="screen4x3"/>
  <p:notesSz cx="7099300" cy="10234613"/>
  <p:defaultTextStyle>
    <a:defPPr>
      <a:defRPr lang="it-IT"/>
    </a:defPPr>
    <a:lvl1pPr marL="0" algn="l" defTabSz="829452" rtl="0" eaLnBrk="1" latinLnBrk="0" hangingPunct="1">
      <a:defRPr sz="1600" kern="1200">
        <a:solidFill>
          <a:schemeClr val="tx1"/>
        </a:solidFill>
        <a:latin typeface="+mn-lt"/>
        <a:ea typeface="+mn-ea"/>
        <a:cs typeface="+mn-cs"/>
      </a:defRPr>
    </a:lvl1pPr>
    <a:lvl2pPr marL="414726" algn="l" defTabSz="829452" rtl="0" eaLnBrk="1" latinLnBrk="0" hangingPunct="1">
      <a:defRPr sz="1600" kern="1200">
        <a:solidFill>
          <a:schemeClr val="tx1"/>
        </a:solidFill>
        <a:latin typeface="+mn-lt"/>
        <a:ea typeface="+mn-ea"/>
        <a:cs typeface="+mn-cs"/>
      </a:defRPr>
    </a:lvl2pPr>
    <a:lvl3pPr marL="829452" algn="l" defTabSz="829452" rtl="0" eaLnBrk="1" latinLnBrk="0" hangingPunct="1">
      <a:defRPr sz="1600" kern="1200">
        <a:solidFill>
          <a:schemeClr val="tx1"/>
        </a:solidFill>
        <a:latin typeface="+mn-lt"/>
        <a:ea typeface="+mn-ea"/>
        <a:cs typeface="+mn-cs"/>
      </a:defRPr>
    </a:lvl3pPr>
    <a:lvl4pPr marL="1244178" algn="l" defTabSz="829452" rtl="0" eaLnBrk="1" latinLnBrk="0" hangingPunct="1">
      <a:defRPr sz="1600" kern="1200">
        <a:solidFill>
          <a:schemeClr val="tx1"/>
        </a:solidFill>
        <a:latin typeface="+mn-lt"/>
        <a:ea typeface="+mn-ea"/>
        <a:cs typeface="+mn-cs"/>
      </a:defRPr>
    </a:lvl4pPr>
    <a:lvl5pPr marL="1658904" algn="l" defTabSz="829452" rtl="0" eaLnBrk="1" latinLnBrk="0" hangingPunct="1">
      <a:defRPr sz="1600" kern="1200">
        <a:solidFill>
          <a:schemeClr val="tx1"/>
        </a:solidFill>
        <a:latin typeface="+mn-lt"/>
        <a:ea typeface="+mn-ea"/>
        <a:cs typeface="+mn-cs"/>
      </a:defRPr>
    </a:lvl5pPr>
    <a:lvl6pPr marL="2073631" algn="l" defTabSz="829452" rtl="0" eaLnBrk="1" latinLnBrk="0" hangingPunct="1">
      <a:defRPr sz="1600" kern="1200">
        <a:solidFill>
          <a:schemeClr val="tx1"/>
        </a:solidFill>
        <a:latin typeface="+mn-lt"/>
        <a:ea typeface="+mn-ea"/>
        <a:cs typeface="+mn-cs"/>
      </a:defRPr>
    </a:lvl6pPr>
    <a:lvl7pPr marL="2488357" algn="l" defTabSz="829452" rtl="0" eaLnBrk="1" latinLnBrk="0" hangingPunct="1">
      <a:defRPr sz="1600" kern="1200">
        <a:solidFill>
          <a:schemeClr val="tx1"/>
        </a:solidFill>
        <a:latin typeface="+mn-lt"/>
        <a:ea typeface="+mn-ea"/>
        <a:cs typeface="+mn-cs"/>
      </a:defRPr>
    </a:lvl7pPr>
    <a:lvl8pPr marL="2903083" algn="l" defTabSz="829452" rtl="0" eaLnBrk="1" latinLnBrk="0" hangingPunct="1">
      <a:defRPr sz="1600" kern="1200">
        <a:solidFill>
          <a:schemeClr val="tx1"/>
        </a:solidFill>
        <a:latin typeface="+mn-lt"/>
        <a:ea typeface="+mn-ea"/>
        <a:cs typeface="+mn-cs"/>
      </a:defRPr>
    </a:lvl8pPr>
    <a:lvl9pPr marL="3317809" algn="l" defTabSz="829452" rtl="0" eaLnBrk="1" latinLnBrk="0" hangingPunct="1">
      <a:defRPr sz="1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8" autoAdjust="0"/>
    <p:restoredTop sz="89227" autoAdjust="0"/>
  </p:normalViewPr>
  <p:slideViewPr>
    <p:cSldViewPr snapToGrid="0">
      <p:cViewPr varScale="1">
        <p:scale>
          <a:sx n="76" d="100"/>
          <a:sy n="76" d="100"/>
        </p:scale>
        <p:origin x="1320" y="4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077059" cy="512111"/>
          </a:xfrm>
          <a:prstGeom prst="rect">
            <a:avLst/>
          </a:prstGeom>
        </p:spPr>
        <p:txBody>
          <a:bodyPr vert="horz" lIns="86841" tIns="43420" rIns="86841" bIns="43420" rtlCol="0"/>
          <a:lstStyle>
            <a:lvl1pPr algn="l">
              <a:defRPr sz="1100"/>
            </a:lvl1pPr>
          </a:lstStyle>
          <a:p>
            <a:endParaRPr lang="it-IT"/>
          </a:p>
        </p:txBody>
      </p:sp>
      <p:sp>
        <p:nvSpPr>
          <p:cNvPr id="3" name="Segnaposto data 2"/>
          <p:cNvSpPr>
            <a:spLocks noGrp="1"/>
          </p:cNvSpPr>
          <p:nvPr>
            <p:ph type="dt" sz="quarter" idx="1"/>
          </p:nvPr>
        </p:nvSpPr>
        <p:spPr>
          <a:xfrm>
            <a:off x="4020751" y="0"/>
            <a:ext cx="3077059" cy="512111"/>
          </a:xfrm>
          <a:prstGeom prst="rect">
            <a:avLst/>
          </a:prstGeom>
        </p:spPr>
        <p:txBody>
          <a:bodyPr vert="horz" lIns="86841" tIns="43420" rIns="86841" bIns="43420" rtlCol="0"/>
          <a:lstStyle>
            <a:lvl1pPr algn="r">
              <a:defRPr sz="1100"/>
            </a:lvl1pPr>
          </a:lstStyle>
          <a:p>
            <a:fld id="{518B01CA-A618-4F2B-9B6B-055E08005F2E}" type="datetimeFigureOut">
              <a:rPr lang="it-IT" smtClean="0"/>
              <a:pPr/>
              <a:t>12/05/2020</a:t>
            </a:fld>
            <a:endParaRPr lang="it-IT"/>
          </a:p>
        </p:txBody>
      </p:sp>
      <p:sp>
        <p:nvSpPr>
          <p:cNvPr id="4" name="Segnaposto piè di pagina 3"/>
          <p:cNvSpPr>
            <a:spLocks noGrp="1"/>
          </p:cNvSpPr>
          <p:nvPr>
            <p:ph type="ftr" sz="quarter" idx="2"/>
          </p:nvPr>
        </p:nvSpPr>
        <p:spPr>
          <a:xfrm>
            <a:off x="0" y="9720983"/>
            <a:ext cx="3077059" cy="512110"/>
          </a:xfrm>
          <a:prstGeom prst="rect">
            <a:avLst/>
          </a:prstGeom>
        </p:spPr>
        <p:txBody>
          <a:bodyPr vert="horz" lIns="86841" tIns="43420" rIns="86841" bIns="43420" rtlCol="0" anchor="b"/>
          <a:lstStyle>
            <a:lvl1pPr algn="l">
              <a:defRPr sz="1100"/>
            </a:lvl1pPr>
          </a:lstStyle>
          <a:p>
            <a:endParaRPr lang="it-IT"/>
          </a:p>
        </p:txBody>
      </p:sp>
      <p:sp>
        <p:nvSpPr>
          <p:cNvPr id="5" name="Segnaposto numero diapositiva 4"/>
          <p:cNvSpPr>
            <a:spLocks noGrp="1"/>
          </p:cNvSpPr>
          <p:nvPr>
            <p:ph type="sldNum" sz="quarter" idx="3"/>
          </p:nvPr>
        </p:nvSpPr>
        <p:spPr>
          <a:xfrm>
            <a:off x="4020751" y="9720983"/>
            <a:ext cx="3077059" cy="512110"/>
          </a:xfrm>
          <a:prstGeom prst="rect">
            <a:avLst/>
          </a:prstGeom>
        </p:spPr>
        <p:txBody>
          <a:bodyPr vert="horz" lIns="86841" tIns="43420" rIns="86841" bIns="43420" rtlCol="0" anchor="b"/>
          <a:lstStyle>
            <a:lvl1pPr algn="r">
              <a:defRPr sz="1100"/>
            </a:lvl1pPr>
          </a:lstStyle>
          <a:p>
            <a:fld id="{79DFB8B1-B3D3-4318-88B1-D9A1F2781A2D}" type="slidenum">
              <a:rPr lang="it-IT" smtClean="0"/>
              <a:pPr/>
              <a:t>‹N›</a:t>
            </a:fld>
            <a:endParaRPr lang="it-IT"/>
          </a:p>
        </p:txBody>
      </p:sp>
    </p:spTree>
    <p:extLst>
      <p:ext uri="{BB962C8B-B14F-4D97-AF65-F5344CB8AC3E}">
        <p14:creationId xmlns:p14="http://schemas.microsoft.com/office/powerpoint/2010/main" val="286591447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077059" cy="512111"/>
          </a:xfrm>
          <a:prstGeom prst="rect">
            <a:avLst/>
          </a:prstGeom>
        </p:spPr>
        <p:txBody>
          <a:bodyPr vert="horz" lIns="86841" tIns="43420" rIns="86841" bIns="43420" rtlCol="0"/>
          <a:lstStyle>
            <a:lvl1pPr algn="l">
              <a:defRPr sz="1100"/>
            </a:lvl1pPr>
          </a:lstStyle>
          <a:p>
            <a:endParaRPr lang="it-IT"/>
          </a:p>
        </p:txBody>
      </p:sp>
      <p:sp>
        <p:nvSpPr>
          <p:cNvPr id="3" name="Segnaposto data 2"/>
          <p:cNvSpPr>
            <a:spLocks noGrp="1"/>
          </p:cNvSpPr>
          <p:nvPr>
            <p:ph type="dt" idx="1"/>
          </p:nvPr>
        </p:nvSpPr>
        <p:spPr>
          <a:xfrm>
            <a:off x="4020751" y="0"/>
            <a:ext cx="3077059" cy="512111"/>
          </a:xfrm>
          <a:prstGeom prst="rect">
            <a:avLst/>
          </a:prstGeom>
        </p:spPr>
        <p:txBody>
          <a:bodyPr vert="horz" lIns="86841" tIns="43420" rIns="86841" bIns="43420" rtlCol="0"/>
          <a:lstStyle>
            <a:lvl1pPr algn="r">
              <a:defRPr sz="1100"/>
            </a:lvl1pPr>
          </a:lstStyle>
          <a:p>
            <a:fld id="{C3FD15F1-D244-467D-99AF-6077F8CFF445}" type="datetimeFigureOut">
              <a:rPr lang="it-IT" smtClean="0"/>
              <a:pPr/>
              <a:t>12/05/2020</a:t>
            </a:fld>
            <a:endParaRPr lang="it-IT"/>
          </a:p>
        </p:txBody>
      </p:sp>
      <p:sp>
        <p:nvSpPr>
          <p:cNvPr id="4" name="Segnaposto immagine diapositiva 3"/>
          <p:cNvSpPr>
            <a:spLocks noGrp="1" noRot="1" noChangeAspect="1"/>
          </p:cNvSpPr>
          <p:nvPr>
            <p:ph type="sldImg" idx="2"/>
          </p:nvPr>
        </p:nvSpPr>
        <p:spPr>
          <a:xfrm>
            <a:off x="990600" y="766763"/>
            <a:ext cx="5118100" cy="3838575"/>
          </a:xfrm>
          <a:prstGeom prst="rect">
            <a:avLst/>
          </a:prstGeom>
          <a:noFill/>
          <a:ln w="12700">
            <a:solidFill>
              <a:prstClr val="black"/>
            </a:solidFill>
          </a:ln>
        </p:spPr>
        <p:txBody>
          <a:bodyPr vert="horz" lIns="86841" tIns="43420" rIns="86841" bIns="43420" rtlCol="0" anchor="ctr"/>
          <a:lstStyle/>
          <a:p>
            <a:endParaRPr lang="it-IT"/>
          </a:p>
        </p:txBody>
      </p:sp>
      <p:sp>
        <p:nvSpPr>
          <p:cNvPr id="5" name="Segnaposto note 4"/>
          <p:cNvSpPr>
            <a:spLocks noGrp="1"/>
          </p:cNvSpPr>
          <p:nvPr>
            <p:ph type="body" sz="quarter" idx="3"/>
          </p:nvPr>
        </p:nvSpPr>
        <p:spPr>
          <a:xfrm>
            <a:off x="709632" y="4861252"/>
            <a:ext cx="5680036" cy="4605955"/>
          </a:xfrm>
          <a:prstGeom prst="rect">
            <a:avLst/>
          </a:prstGeom>
        </p:spPr>
        <p:txBody>
          <a:bodyPr vert="horz" lIns="86841" tIns="43420" rIns="86841" bIns="434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720983"/>
            <a:ext cx="3077059" cy="512110"/>
          </a:xfrm>
          <a:prstGeom prst="rect">
            <a:avLst/>
          </a:prstGeom>
        </p:spPr>
        <p:txBody>
          <a:bodyPr vert="horz" lIns="86841" tIns="43420" rIns="86841" bIns="43420" rtlCol="0" anchor="b"/>
          <a:lstStyle>
            <a:lvl1pPr algn="l">
              <a:defRPr sz="1100"/>
            </a:lvl1pPr>
          </a:lstStyle>
          <a:p>
            <a:endParaRPr lang="it-IT"/>
          </a:p>
        </p:txBody>
      </p:sp>
      <p:sp>
        <p:nvSpPr>
          <p:cNvPr id="7" name="Segnaposto numero diapositiva 6"/>
          <p:cNvSpPr>
            <a:spLocks noGrp="1"/>
          </p:cNvSpPr>
          <p:nvPr>
            <p:ph type="sldNum" sz="quarter" idx="5"/>
          </p:nvPr>
        </p:nvSpPr>
        <p:spPr>
          <a:xfrm>
            <a:off x="4020751" y="9720983"/>
            <a:ext cx="3077059" cy="512110"/>
          </a:xfrm>
          <a:prstGeom prst="rect">
            <a:avLst/>
          </a:prstGeom>
        </p:spPr>
        <p:txBody>
          <a:bodyPr vert="horz" lIns="86841" tIns="43420" rIns="86841" bIns="43420" rtlCol="0" anchor="b"/>
          <a:lstStyle>
            <a:lvl1pPr algn="r">
              <a:defRPr sz="1100"/>
            </a:lvl1pPr>
          </a:lstStyle>
          <a:p>
            <a:fld id="{C5CD4DC4-6BE0-4B13-9FD8-3E0A70F22F35}" type="slidenum">
              <a:rPr lang="it-IT" smtClean="0"/>
              <a:pPr/>
              <a:t>‹N›</a:t>
            </a:fld>
            <a:endParaRPr lang="it-IT"/>
          </a:p>
        </p:txBody>
      </p:sp>
    </p:spTree>
    <p:extLst>
      <p:ext uri="{BB962C8B-B14F-4D97-AF65-F5344CB8AC3E}">
        <p14:creationId xmlns:p14="http://schemas.microsoft.com/office/powerpoint/2010/main" val="358149623"/>
      </p:ext>
    </p:extLst>
  </p:cSld>
  <p:clrMap bg1="lt1" tx1="dk1" bg2="lt2" tx2="dk2" accent1="accent1" accent2="accent2" accent3="accent3" accent4="accent4" accent5="accent5" accent6="accent6" hlink="hlink" folHlink="folHlink"/>
  <p:hf/>
  <p:notesStyle>
    <a:lvl1pPr marL="0" algn="l" defTabSz="829452" rtl="0" eaLnBrk="1" latinLnBrk="0" hangingPunct="1">
      <a:defRPr sz="1100" kern="1200">
        <a:solidFill>
          <a:schemeClr val="tx1"/>
        </a:solidFill>
        <a:latin typeface="+mn-lt"/>
        <a:ea typeface="+mn-ea"/>
        <a:cs typeface="+mn-cs"/>
      </a:defRPr>
    </a:lvl1pPr>
    <a:lvl2pPr marL="414726" algn="l" defTabSz="829452" rtl="0" eaLnBrk="1" latinLnBrk="0" hangingPunct="1">
      <a:defRPr sz="1100" kern="1200">
        <a:solidFill>
          <a:schemeClr val="tx1"/>
        </a:solidFill>
        <a:latin typeface="+mn-lt"/>
        <a:ea typeface="+mn-ea"/>
        <a:cs typeface="+mn-cs"/>
      </a:defRPr>
    </a:lvl2pPr>
    <a:lvl3pPr marL="829452" algn="l" defTabSz="829452" rtl="0" eaLnBrk="1" latinLnBrk="0" hangingPunct="1">
      <a:defRPr sz="1100" kern="1200">
        <a:solidFill>
          <a:schemeClr val="tx1"/>
        </a:solidFill>
        <a:latin typeface="+mn-lt"/>
        <a:ea typeface="+mn-ea"/>
        <a:cs typeface="+mn-cs"/>
      </a:defRPr>
    </a:lvl3pPr>
    <a:lvl4pPr marL="1244178" algn="l" defTabSz="829452" rtl="0" eaLnBrk="1" latinLnBrk="0" hangingPunct="1">
      <a:defRPr sz="1100" kern="1200">
        <a:solidFill>
          <a:schemeClr val="tx1"/>
        </a:solidFill>
        <a:latin typeface="+mn-lt"/>
        <a:ea typeface="+mn-ea"/>
        <a:cs typeface="+mn-cs"/>
      </a:defRPr>
    </a:lvl4pPr>
    <a:lvl5pPr marL="1658904" algn="l" defTabSz="829452" rtl="0" eaLnBrk="1" latinLnBrk="0" hangingPunct="1">
      <a:defRPr sz="1100" kern="1200">
        <a:solidFill>
          <a:schemeClr val="tx1"/>
        </a:solidFill>
        <a:latin typeface="+mn-lt"/>
        <a:ea typeface="+mn-ea"/>
        <a:cs typeface="+mn-cs"/>
      </a:defRPr>
    </a:lvl5pPr>
    <a:lvl6pPr marL="2073631" algn="l" defTabSz="829452" rtl="0" eaLnBrk="1" latinLnBrk="0" hangingPunct="1">
      <a:defRPr sz="1100" kern="1200">
        <a:solidFill>
          <a:schemeClr val="tx1"/>
        </a:solidFill>
        <a:latin typeface="+mn-lt"/>
        <a:ea typeface="+mn-ea"/>
        <a:cs typeface="+mn-cs"/>
      </a:defRPr>
    </a:lvl6pPr>
    <a:lvl7pPr marL="2488357" algn="l" defTabSz="829452" rtl="0" eaLnBrk="1" latinLnBrk="0" hangingPunct="1">
      <a:defRPr sz="1100" kern="1200">
        <a:solidFill>
          <a:schemeClr val="tx1"/>
        </a:solidFill>
        <a:latin typeface="+mn-lt"/>
        <a:ea typeface="+mn-ea"/>
        <a:cs typeface="+mn-cs"/>
      </a:defRPr>
    </a:lvl7pPr>
    <a:lvl8pPr marL="2903083" algn="l" defTabSz="829452" rtl="0" eaLnBrk="1" latinLnBrk="0" hangingPunct="1">
      <a:defRPr sz="1100" kern="1200">
        <a:solidFill>
          <a:schemeClr val="tx1"/>
        </a:solidFill>
        <a:latin typeface="+mn-lt"/>
        <a:ea typeface="+mn-ea"/>
        <a:cs typeface="+mn-cs"/>
      </a:defRPr>
    </a:lvl8pPr>
    <a:lvl9pPr marL="3317809" algn="l" defTabSz="829452" rtl="0" eaLnBrk="1" latinLnBrk="0" hangingPunct="1">
      <a:defRPr sz="11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Qombs Title">
    <p:spTree>
      <p:nvGrpSpPr>
        <p:cNvPr id="1" name=""/>
        <p:cNvGrpSpPr/>
        <p:nvPr/>
      </p:nvGrpSpPr>
      <p:grpSpPr>
        <a:xfrm>
          <a:off x="0" y="0"/>
          <a:ext cx="0" cy="0"/>
          <a:chOff x="0" y="0"/>
          <a:chExt cx="0" cy="0"/>
        </a:xfrm>
      </p:grpSpPr>
      <p:sp>
        <p:nvSpPr>
          <p:cNvPr id="2" name="CustomShape 1"/>
          <p:cNvSpPr/>
          <p:nvPr userDrawn="1"/>
        </p:nvSpPr>
        <p:spPr>
          <a:xfrm>
            <a:off x="4571716" y="0"/>
            <a:ext cx="4569431" cy="6856009"/>
          </a:xfrm>
          <a:prstGeom prst="rect">
            <a:avLst/>
          </a:prstGeom>
          <a:gradFill>
            <a:gsLst>
              <a:gs pos="0">
                <a:srgbClr val="FFF450"/>
              </a:gs>
              <a:gs pos="100000">
                <a:srgbClr val="FAA61A"/>
              </a:gs>
            </a:gsLst>
            <a:lin ang="5400000"/>
          </a:gradFill>
          <a:ln>
            <a:noFill/>
          </a:ln>
        </p:spPr>
        <p:style>
          <a:lnRef idx="0">
            <a:scrgbClr r="0" g="0" b="0"/>
          </a:lnRef>
          <a:fillRef idx="0">
            <a:scrgbClr r="0" g="0" b="0"/>
          </a:fillRef>
          <a:effectRef idx="0">
            <a:scrgbClr r="0" g="0" b="0"/>
          </a:effectRef>
          <a:fontRef idx="minor"/>
        </p:style>
      </p:sp>
      <p:sp>
        <p:nvSpPr>
          <p:cNvPr id="15" name="Titolo 1"/>
          <p:cNvSpPr>
            <a:spLocks noGrp="1"/>
          </p:cNvSpPr>
          <p:nvPr>
            <p:ph type="title" idx="13" hasCustomPrompt="1"/>
          </p:nvPr>
        </p:nvSpPr>
        <p:spPr>
          <a:xfrm>
            <a:off x="4727808" y="273352"/>
            <a:ext cx="4207285" cy="3127709"/>
          </a:xfrm>
        </p:spPr>
        <p:txBody>
          <a:bodyPr/>
          <a:lstStyle>
            <a:lvl1pPr algn="ctr">
              <a:defRPr sz="3300" b="1">
                <a:solidFill>
                  <a:srgbClr val="C00000"/>
                </a:solidFill>
              </a:defRPr>
            </a:lvl1pPr>
          </a:lstStyle>
          <a:p>
            <a:r>
              <a:rPr lang="it-IT" dirty="0" smtClean="0"/>
              <a:t>Title</a:t>
            </a:r>
            <a:endParaRPr lang="it-IT" dirty="0"/>
          </a:p>
        </p:txBody>
      </p:sp>
      <p:sp>
        <p:nvSpPr>
          <p:cNvPr id="17" name="Segnaposto testo 16"/>
          <p:cNvSpPr>
            <a:spLocks noGrp="1"/>
          </p:cNvSpPr>
          <p:nvPr>
            <p:ph type="body" sz="quarter" idx="14" hasCustomPrompt="1"/>
          </p:nvPr>
        </p:nvSpPr>
        <p:spPr>
          <a:xfrm>
            <a:off x="5343508" y="3511089"/>
            <a:ext cx="3420332" cy="498292"/>
          </a:xfrm>
        </p:spPr>
        <p:txBody>
          <a:bodyPr>
            <a:normAutofit/>
          </a:bodyPr>
          <a:lstStyle>
            <a:lvl1pPr>
              <a:buNone/>
              <a:defRPr sz="2500"/>
            </a:lvl1pPr>
          </a:lstStyle>
          <a:p>
            <a:pPr lvl="0"/>
            <a:r>
              <a:rPr lang="it-IT" dirty="0" err="1" smtClean="0"/>
              <a:t>Presenter</a:t>
            </a:r>
            <a:endParaRPr lang="it-IT" dirty="0"/>
          </a:p>
        </p:txBody>
      </p:sp>
      <p:sp>
        <p:nvSpPr>
          <p:cNvPr id="18" name="Segnaposto testo 16"/>
          <p:cNvSpPr>
            <a:spLocks noGrp="1"/>
          </p:cNvSpPr>
          <p:nvPr>
            <p:ph type="body" sz="quarter" idx="15" hasCustomPrompt="1"/>
          </p:nvPr>
        </p:nvSpPr>
        <p:spPr>
          <a:xfrm>
            <a:off x="5343508" y="4064107"/>
            <a:ext cx="3420332" cy="1471392"/>
          </a:xfrm>
        </p:spPr>
        <p:txBody>
          <a:bodyPr>
            <a:normAutofit/>
          </a:bodyPr>
          <a:lstStyle>
            <a:lvl1pPr>
              <a:buNone/>
              <a:defRPr sz="2200"/>
            </a:lvl1pPr>
          </a:lstStyle>
          <a:p>
            <a:pPr lvl="0"/>
            <a:r>
              <a:rPr lang="it-IT" dirty="0" err="1" smtClean="0"/>
              <a:t>Co-workers</a:t>
            </a:r>
            <a:endParaRPr lang="it-IT" dirty="0"/>
          </a:p>
        </p:txBody>
      </p:sp>
      <p:sp>
        <p:nvSpPr>
          <p:cNvPr id="19" name="Segnaposto testo 16"/>
          <p:cNvSpPr>
            <a:spLocks noGrp="1"/>
          </p:cNvSpPr>
          <p:nvPr>
            <p:ph type="body" sz="quarter" idx="16" hasCustomPrompt="1"/>
          </p:nvPr>
        </p:nvSpPr>
        <p:spPr>
          <a:xfrm>
            <a:off x="4754880" y="5779038"/>
            <a:ext cx="4193502" cy="940132"/>
          </a:xfrm>
        </p:spPr>
        <p:txBody>
          <a:bodyPr>
            <a:normAutofit/>
          </a:bodyPr>
          <a:lstStyle>
            <a:lvl1pPr algn="ctr">
              <a:buNone/>
              <a:defRPr sz="2500" baseline="0"/>
            </a:lvl1pPr>
          </a:lstStyle>
          <a:p>
            <a:pPr lvl="0"/>
            <a:r>
              <a:rPr lang="it-IT" dirty="0" err="1" smtClean="0"/>
              <a:t>Event</a:t>
            </a:r>
            <a:r>
              <a:rPr lang="it-IT" dirty="0" smtClean="0"/>
              <a:t>, date</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172" y="273352"/>
            <a:ext cx="8229090" cy="1144682"/>
          </a:xfrm>
          <a:prstGeom prst="rect">
            <a:avLst/>
          </a:prstGeom>
        </p:spPr>
        <p:txBody>
          <a:bodyPr lIns="0" tIns="0" rIns="0" bIns="0" anchor="ctr"/>
          <a:lstStyle/>
          <a:p>
            <a:pPr algn="ctr"/>
            <a:endParaRPr lang="it-IT" sz="4000" b="0" strike="noStrike" spc="-1" dirty="0">
              <a:latin typeface="Arial"/>
            </a:endParaRPr>
          </a:p>
        </p:txBody>
      </p:sp>
      <p:sp>
        <p:nvSpPr>
          <p:cNvPr id="12" name="PlaceHolder 2"/>
          <p:cNvSpPr>
            <a:spLocks noGrp="1"/>
          </p:cNvSpPr>
          <p:nvPr>
            <p:ph type="body"/>
          </p:nvPr>
        </p:nvSpPr>
        <p:spPr>
          <a:xfrm>
            <a:off x="457172" y="1604515"/>
            <a:ext cx="4015600" cy="1896808"/>
          </a:xfrm>
          <a:prstGeom prst="rect">
            <a:avLst/>
          </a:prstGeom>
        </p:spPr>
        <p:txBody>
          <a:bodyPr lIns="0" tIns="0" rIns="0" bIns="0">
            <a:normAutofit/>
          </a:bodyPr>
          <a:lstStyle/>
          <a:p>
            <a:endParaRPr lang="it-IT" sz="2900" b="0" strike="noStrike" spc="-1" dirty="0">
              <a:latin typeface="Arial"/>
            </a:endParaRPr>
          </a:p>
        </p:txBody>
      </p:sp>
      <p:sp>
        <p:nvSpPr>
          <p:cNvPr id="13" name="PlaceHolder 3"/>
          <p:cNvSpPr>
            <a:spLocks noGrp="1"/>
          </p:cNvSpPr>
          <p:nvPr>
            <p:ph type="body"/>
          </p:nvPr>
        </p:nvSpPr>
        <p:spPr>
          <a:xfrm>
            <a:off x="457172" y="3681925"/>
            <a:ext cx="4015600" cy="1896808"/>
          </a:xfrm>
          <a:prstGeom prst="rect">
            <a:avLst/>
          </a:prstGeom>
        </p:spPr>
        <p:txBody>
          <a:bodyPr lIns="0" tIns="0" rIns="0" bIns="0">
            <a:normAutofit/>
          </a:bodyPr>
          <a:lstStyle/>
          <a:p>
            <a:endParaRPr lang="it-IT" sz="2900" b="0" strike="noStrike" spc="-1" dirty="0">
              <a:latin typeface="Arial"/>
            </a:endParaRPr>
          </a:p>
        </p:txBody>
      </p:sp>
      <p:sp>
        <p:nvSpPr>
          <p:cNvPr id="14" name="PlaceHolder 4"/>
          <p:cNvSpPr>
            <a:spLocks noGrp="1"/>
          </p:cNvSpPr>
          <p:nvPr>
            <p:ph type="body"/>
          </p:nvPr>
        </p:nvSpPr>
        <p:spPr>
          <a:xfrm>
            <a:off x="4673927" y="1604514"/>
            <a:ext cx="4015600" cy="3977158"/>
          </a:xfrm>
          <a:prstGeom prst="rect">
            <a:avLst/>
          </a:prstGeom>
        </p:spPr>
        <p:txBody>
          <a:bodyPr lIns="0" tIns="0" rIns="0" bIns="0">
            <a:normAutofit/>
          </a:bodyPr>
          <a:lstStyle/>
          <a:p>
            <a:endParaRPr lang="it-IT" sz="2900" b="0" strike="noStrike" spc="-1" dirty="0">
              <a:latin typeface="Arial"/>
            </a:endParaRP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172" y="273352"/>
            <a:ext cx="8229090" cy="1144682"/>
          </a:xfrm>
          <a:prstGeom prst="rect">
            <a:avLst/>
          </a:prstGeom>
        </p:spPr>
        <p:txBody>
          <a:bodyPr lIns="0" tIns="0" rIns="0" bIns="0" anchor="ctr"/>
          <a:lstStyle/>
          <a:p>
            <a:pPr algn="ctr"/>
            <a:endParaRPr lang="it-IT" sz="4000" b="0" strike="noStrike" spc="-1" dirty="0">
              <a:latin typeface="Arial"/>
            </a:endParaRPr>
          </a:p>
        </p:txBody>
      </p:sp>
      <p:sp>
        <p:nvSpPr>
          <p:cNvPr id="16" name="PlaceHolder 2"/>
          <p:cNvSpPr>
            <a:spLocks noGrp="1"/>
          </p:cNvSpPr>
          <p:nvPr>
            <p:ph type="body"/>
          </p:nvPr>
        </p:nvSpPr>
        <p:spPr>
          <a:xfrm>
            <a:off x="457172" y="1604514"/>
            <a:ext cx="4015600" cy="3977158"/>
          </a:xfrm>
          <a:prstGeom prst="rect">
            <a:avLst/>
          </a:prstGeom>
        </p:spPr>
        <p:txBody>
          <a:bodyPr lIns="0" tIns="0" rIns="0" bIns="0">
            <a:normAutofit/>
          </a:bodyPr>
          <a:lstStyle/>
          <a:p>
            <a:endParaRPr lang="it-IT" sz="2900" b="0" strike="noStrike" spc="-1" dirty="0">
              <a:latin typeface="Arial"/>
            </a:endParaRPr>
          </a:p>
        </p:txBody>
      </p:sp>
      <p:sp>
        <p:nvSpPr>
          <p:cNvPr id="17" name="PlaceHolder 3"/>
          <p:cNvSpPr>
            <a:spLocks noGrp="1"/>
          </p:cNvSpPr>
          <p:nvPr>
            <p:ph type="body"/>
          </p:nvPr>
        </p:nvSpPr>
        <p:spPr>
          <a:xfrm>
            <a:off x="4673927" y="1604515"/>
            <a:ext cx="4015600" cy="1896808"/>
          </a:xfrm>
          <a:prstGeom prst="rect">
            <a:avLst/>
          </a:prstGeom>
        </p:spPr>
        <p:txBody>
          <a:bodyPr lIns="0" tIns="0" rIns="0" bIns="0">
            <a:normAutofit/>
          </a:bodyPr>
          <a:lstStyle/>
          <a:p>
            <a:endParaRPr lang="it-IT" sz="2900" b="0" strike="noStrike" spc="-1" dirty="0">
              <a:latin typeface="Arial"/>
            </a:endParaRPr>
          </a:p>
        </p:txBody>
      </p:sp>
      <p:sp>
        <p:nvSpPr>
          <p:cNvPr id="18" name="PlaceHolder 4"/>
          <p:cNvSpPr>
            <a:spLocks noGrp="1"/>
          </p:cNvSpPr>
          <p:nvPr>
            <p:ph type="body"/>
          </p:nvPr>
        </p:nvSpPr>
        <p:spPr>
          <a:xfrm>
            <a:off x="4673927" y="3681925"/>
            <a:ext cx="4015600" cy="1896808"/>
          </a:xfrm>
          <a:prstGeom prst="rect">
            <a:avLst/>
          </a:prstGeom>
        </p:spPr>
        <p:txBody>
          <a:bodyPr lIns="0" tIns="0" rIns="0" bIns="0">
            <a:normAutofit/>
          </a:bodyPr>
          <a:lstStyle/>
          <a:p>
            <a:endParaRPr lang="it-IT" sz="2900" b="0" strike="noStrike" spc="-1" dirty="0">
              <a:latin typeface="Arial"/>
            </a:endParaRPr>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172" y="273352"/>
            <a:ext cx="8229090" cy="1144682"/>
          </a:xfrm>
          <a:prstGeom prst="rect">
            <a:avLst/>
          </a:prstGeom>
        </p:spPr>
        <p:txBody>
          <a:bodyPr lIns="0" tIns="0" rIns="0" bIns="0" anchor="ctr"/>
          <a:lstStyle/>
          <a:p>
            <a:pPr algn="ctr"/>
            <a:endParaRPr lang="it-IT" sz="4000" b="0" strike="noStrike" spc="-1" dirty="0">
              <a:latin typeface="Arial"/>
            </a:endParaRPr>
          </a:p>
        </p:txBody>
      </p:sp>
      <p:sp>
        <p:nvSpPr>
          <p:cNvPr id="20" name="PlaceHolder 2"/>
          <p:cNvSpPr>
            <a:spLocks noGrp="1"/>
          </p:cNvSpPr>
          <p:nvPr>
            <p:ph type="body"/>
          </p:nvPr>
        </p:nvSpPr>
        <p:spPr>
          <a:xfrm>
            <a:off x="457172" y="1604515"/>
            <a:ext cx="4015600" cy="1896808"/>
          </a:xfrm>
          <a:prstGeom prst="rect">
            <a:avLst/>
          </a:prstGeom>
        </p:spPr>
        <p:txBody>
          <a:bodyPr lIns="0" tIns="0" rIns="0" bIns="0">
            <a:normAutofit/>
          </a:bodyPr>
          <a:lstStyle/>
          <a:p>
            <a:endParaRPr lang="it-IT" sz="2900" b="0" strike="noStrike" spc="-1" dirty="0">
              <a:latin typeface="Arial"/>
            </a:endParaRPr>
          </a:p>
        </p:txBody>
      </p:sp>
      <p:sp>
        <p:nvSpPr>
          <p:cNvPr id="21" name="PlaceHolder 3"/>
          <p:cNvSpPr>
            <a:spLocks noGrp="1"/>
          </p:cNvSpPr>
          <p:nvPr>
            <p:ph type="body"/>
          </p:nvPr>
        </p:nvSpPr>
        <p:spPr>
          <a:xfrm>
            <a:off x="4673927" y="1604515"/>
            <a:ext cx="4015600" cy="1896808"/>
          </a:xfrm>
          <a:prstGeom prst="rect">
            <a:avLst/>
          </a:prstGeom>
        </p:spPr>
        <p:txBody>
          <a:bodyPr lIns="0" tIns="0" rIns="0" bIns="0">
            <a:normAutofit/>
          </a:bodyPr>
          <a:lstStyle/>
          <a:p>
            <a:endParaRPr lang="it-IT" sz="2900" b="0" strike="noStrike" spc="-1" dirty="0">
              <a:latin typeface="Arial"/>
            </a:endParaRPr>
          </a:p>
        </p:txBody>
      </p:sp>
      <p:sp>
        <p:nvSpPr>
          <p:cNvPr id="22" name="PlaceHolder 4"/>
          <p:cNvSpPr>
            <a:spLocks noGrp="1"/>
          </p:cNvSpPr>
          <p:nvPr>
            <p:ph type="body"/>
          </p:nvPr>
        </p:nvSpPr>
        <p:spPr>
          <a:xfrm>
            <a:off x="457172" y="3681925"/>
            <a:ext cx="8229090" cy="1896808"/>
          </a:xfrm>
          <a:prstGeom prst="rect">
            <a:avLst/>
          </a:prstGeom>
        </p:spPr>
        <p:txBody>
          <a:bodyPr lIns="0" tIns="0" rIns="0" bIns="0">
            <a:normAutofit/>
          </a:bodyPr>
          <a:lstStyle/>
          <a:p>
            <a:endParaRPr lang="it-IT" sz="2900" b="0" strike="noStrike" spc="-1" dirty="0">
              <a:latin typeface="Arial"/>
            </a:endParaRPr>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172" y="273352"/>
            <a:ext cx="8229090" cy="1144682"/>
          </a:xfrm>
          <a:prstGeom prst="rect">
            <a:avLst/>
          </a:prstGeom>
        </p:spPr>
        <p:txBody>
          <a:bodyPr lIns="0" tIns="0" rIns="0" bIns="0" anchor="ctr"/>
          <a:lstStyle/>
          <a:p>
            <a:pPr algn="ctr"/>
            <a:endParaRPr lang="it-IT" sz="4000" b="0" strike="noStrike" spc="-1" dirty="0">
              <a:latin typeface="Arial"/>
            </a:endParaRPr>
          </a:p>
        </p:txBody>
      </p:sp>
      <p:sp>
        <p:nvSpPr>
          <p:cNvPr id="24" name="PlaceHolder 2"/>
          <p:cNvSpPr>
            <a:spLocks noGrp="1"/>
          </p:cNvSpPr>
          <p:nvPr>
            <p:ph type="body"/>
          </p:nvPr>
        </p:nvSpPr>
        <p:spPr>
          <a:xfrm>
            <a:off x="457172" y="1604515"/>
            <a:ext cx="8229090" cy="1896808"/>
          </a:xfrm>
          <a:prstGeom prst="rect">
            <a:avLst/>
          </a:prstGeom>
        </p:spPr>
        <p:txBody>
          <a:bodyPr lIns="0" tIns="0" rIns="0" bIns="0">
            <a:normAutofit/>
          </a:bodyPr>
          <a:lstStyle/>
          <a:p>
            <a:endParaRPr lang="it-IT" sz="2900" b="0" strike="noStrike" spc="-1" dirty="0">
              <a:latin typeface="Arial"/>
            </a:endParaRPr>
          </a:p>
        </p:txBody>
      </p:sp>
      <p:sp>
        <p:nvSpPr>
          <p:cNvPr id="25" name="PlaceHolder 3"/>
          <p:cNvSpPr>
            <a:spLocks noGrp="1"/>
          </p:cNvSpPr>
          <p:nvPr>
            <p:ph type="body"/>
          </p:nvPr>
        </p:nvSpPr>
        <p:spPr>
          <a:xfrm>
            <a:off x="457172" y="3681925"/>
            <a:ext cx="8229090" cy="1896808"/>
          </a:xfrm>
          <a:prstGeom prst="rect">
            <a:avLst/>
          </a:prstGeom>
        </p:spPr>
        <p:txBody>
          <a:bodyPr lIns="0" tIns="0" rIns="0" bIns="0">
            <a:normAutofit/>
          </a:bodyPr>
          <a:lstStyle/>
          <a:p>
            <a:endParaRPr lang="it-IT" sz="2900" b="0" strike="noStrike" spc="-1" dirty="0">
              <a:latin typeface="Arial"/>
            </a:endParaRPr>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172" y="273352"/>
            <a:ext cx="8229090" cy="1144682"/>
          </a:xfrm>
          <a:prstGeom prst="rect">
            <a:avLst/>
          </a:prstGeom>
        </p:spPr>
        <p:txBody>
          <a:bodyPr lIns="0" tIns="0" rIns="0" bIns="0" anchor="ctr"/>
          <a:lstStyle/>
          <a:p>
            <a:pPr algn="ctr"/>
            <a:endParaRPr lang="it-IT" sz="4000" b="0" strike="noStrike" spc="-1" dirty="0">
              <a:latin typeface="Arial"/>
            </a:endParaRPr>
          </a:p>
        </p:txBody>
      </p:sp>
      <p:sp>
        <p:nvSpPr>
          <p:cNvPr id="27" name="PlaceHolder 2"/>
          <p:cNvSpPr>
            <a:spLocks noGrp="1"/>
          </p:cNvSpPr>
          <p:nvPr>
            <p:ph type="body"/>
          </p:nvPr>
        </p:nvSpPr>
        <p:spPr>
          <a:xfrm>
            <a:off x="457172" y="1604515"/>
            <a:ext cx="4015600" cy="1896808"/>
          </a:xfrm>
          <a:prstGeom prst="rect">
            <a:avLst/>
          </a:prstGeom>
        </p:spPr>
        <p:txBody>
          <a:bodyPr lIns="0" tIns="0" rIns="0" bIns="0">
            <a:normAutofit/>
          </a:bodyPr>
          <a:lstStyle/>
          <a:p>
            <a:endParaRPr lang="it-IT" sz="2900" b="0" strike="noStrike" spc="-1" dirty="0">
              <a:latin typeface="Arial"/>
            </a:endParaRPr>
          </a:p>
        </p:txBody>
      </p:sp>
      <p:sp>
        <p:nvSpPr>
          <p:cNvPr id="28" name="PlaceHolder 3"/>
          <p:cNvSpPr>
            <a:spLocks noGrp="1"/>
          </p:cNvSpPr>
          <p:nvPr>
            <p:ph type="body"/>
          </p:nvPr>
        </p:nvSpPr>
        <p:spPr>
          <a:xfrm>
            <a:off x="4673927" y="1604515"/>
            <a:ext cx="4015600" cy="1896808"/>
          </a:xfrm>
          <a:prstGeom prst="rect">
            <a:avLst/>
          </a:prstGeom>
        </p:spPr>
        <p:txBody>
          <a:bodyPr lIns="0" tIns="0" rIns="0" bIns="0">
            <a:normAutofit/>
          </a:bodyPr>
          <a:lstStyle/>
          <a:p>
            <a:endParaRPr lang="it-IT" sz="2900" b="0" strike="noStrike" spc="-1" dirty="0">
              <a:latin typeface="Arial"/>
            </a:endParaRPr>
          </a:p>
        </p:txBody>
      </p:sp>
      <p:sp>
        <p:nvSpPr>
          <p:cNvPr id="29" name="PlaceHolder 4"/>
          <p:cNvSpPr>
            <a:spLocks noGrp="1"/>
          </p:cNvSpPr>
          <p:nvPr>
            <p:ph type="body"/>
          </p:nvPr>
        </p:nvSpPr>
        <p:spPr>
          <a:xfrm>
            <a:off x="4673927" y="3681925"/>
            <a:ext cx="4015600" cy="1896808"/>
          </a:xfrm>
          <a:prstGeom prst="rect">
            <a:avLst/>
          </a:prstGeom>
        </p:spPr>
        <p:txBody>
          <a:bodyPr lIns="0" tIns="0" rIns="0" bIns="0">
            <a:normAutofit/>
          </a:bodyPr>
          <a:lstStyle/>
          <a:p>
            <a:endParaRPr lang="it-IT" sz="2900" b="0" strike="noStrike" spc="-1" dirty="0">
              <a:latin typeface="Arial"/>
            </a:endParaRPr>
          </a:p>
        </p:txBody>
      </p:sp>
      <p:sp>
        <p:nvSpPr>
          <p:cNvPr id="30" name="PlaceHolder 5"/>
          <p:cNvSpPr>
            <a:spLocks noGrp="1"/>
          </p:cNvSpPr>
          <p:nvPr>
            <p:ph type="body"/>
          </p:nvPr>
        </p:nvSpPr>
        <p:spPr>
          <a:xfrm>
            <a:off x="457172" y="3681925"/>
            <a:ext cx="4015600" cy="1896808"/>
          </a:xfrm>
          <a:prstGeom prst="rect">
            <a:avLst/>
          </a:prstGeom>
        </p:spPr>
        <p:txBody>
          <a:bodyPr lIns="0" tIns="0" rIns="0" bIns="0">
            <a:normAutofit/>
          </a:bodyPr>
          <a:lstStyle/>
          <a:p>
            <a:endParaRPr lang="it-IT" sz="2900" b="0" strike="noStrike" spc="-1" dirty="0">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172" y="273352"/>
            <a:ext cx="8229090" cy="1144682"/>
          </a:xfrm>
          <a:prstGeom prst="rect">
            <a:avLst/>
          </a:prstGeom>
        </p:spPr>
        <p:txBody>
          <a:bodyPr lIns="0" tIns="0" rIns="0" bIns="0" anchor="ctr"/>
          <a:lstStyle/>
          <a:p>
            <a:pPr algn="ctr"/>
            <a:endParaRPr lang="it-IT" sz="4000" b="0" strike="noStrike" spc="-1" dirty="0">
              <a:latin typeface="Arial"/>
            </a:endParaRPr>
          </a:p>
        </p:txBody>
      </p:sp>
      <p:sp>
        <p:nvSpPr>
          <p:cNvPr id="32" name="PlaceHolder 2"/>
          <p:cNvSpPr>
            <a:spLocks noGrp="1"/>
          </p:cNvSpPr>
          <p:nvPr>
            <p:ph type="body"/>
          </p:nvPr>
        </p:nvSpPr>
        <p:spPr>
          <a:xfrm>
            <a:off x="457172" y="1604515"/>
            <a:ext cx="2649636" cy="1896808"/>
          </a:xfrm>
          <a:prstGeom prst="rect">
            <a:avLst/>
          </a:prstGeom>
        </p:spPr>
        <p:txBody>
          <a:bodyPr lIns="0" tIns="0" rIns="0" bIns="0">
            <a:normAutofit/>
          </a:bodyPr>
          <a:lstStyle/>
          <a:p>
            <a:endParaRPr lang="it-IT" sz="2900" b="0" strike="noStrike" spc="-1" dirty="0">
              <a:latin typeface="Arial"/>
            </a:endParaRPr>
          </a:p>
        </p:txBody>
      </p:sp>
      <p:sp>
        <p:nvSpPr>
          <p:cNvPr id="33" name="PlaceHolder 3"/>
          <p:cNvSpPr>
            <a:spLocks noGrp="1"/>
          </p:cNvSpPr>
          <p:nvPr>
            <p:ph type="body"/>
          </p:nvPr>
        </p:nvSpPr>
        <p:spPr>
          <a:xfrm>
            <a:off x="3239714" y="1604515"/>
            <a:ext cx="2649636" cy="1896808"/>
          </a:xfrm>
          <a:prstGeom prst="rect">
            <a:avLst/>
          </a:prstGeom>
        </p:spPr>
        <p:txBody>
          <a:bodyPr lIns="0" tIns="0" rIns="0" bIns="0">
            <a:normAutofit/>
          </a:bodyPr>
          <a:lstStyle/>
          <a:p>
            <a:endParaRPr lang="it-IT" sz="2900" b="0" strike="noStrike" spc="-1" dirty="0">
              <a:latin typeface="Arial"/>
            </a:endParaRPr>
          </a:p>
        </p:txBody>
      </p:sp>
      <p:sp>
        <p:nvSpPr>
          <p:cNvPr id="34" name="PlaceHolder 4"/>
          <p:cNvSpPr>
            <a:spLocks noGrp="1"/>
          </p:cNvSpPr>
          <p:nvPr>
            <p:ph type="body"/>
          </p:nvPr>
        </p:nvSpPr>
        <p:spPr>
          <a:xfrm>
            <a:off x="6022257" y="1604515"/>
            <a:ext cx="2649636" cy="1896808"/>
          </a:xfrm>
          <a:prstGeom prst="rect">
            <a:avLst/>
          </a:prstGeom>
        </p:spPr>
        <p:txBody>
          <a:bodyPr lIns="0" tIns="0" rIns="0" bIns="0">
            <a:normAutofit/>
          </a:bodyPr>
          <a:lstStyle/>
          <a:p>
            <a:endParaRPr lang="it-IT" sz="2900" b="0" strike="noStrike" spc="-1" dirty="0">
              <a:latin typeface="Arial"/>
            </a:endParaRPr>
          </a:p>
        </p:txBody>
      </p:sp>
      <p:sp>
        <p:nvSpPr>
          <p:cNvPr id="35" name="PlaceHolder 5"/>
          <p:cNvSpPr>
            <a:spLocks noGrp="1"/>
          </p:cNvSpPr>
          <p:nvPr>
            <p:ph type="body"/>
          </p:nvPr>
        </p:nvSpPr>
        <p:spPr>
          <a:xfrm>
            <a:off x="6022257" y="3681925"/>
            <a:ext cx="2649636" cy="1896808"/>
          </a:xfrm>
          <a:prstGeom prst="rect">
            <a:avLst/>
          </a:prstGeom>
        </p:spPr>
        <p:txBody>
          <a:bodyPr lIns="0" tIns="0" rIns="0" bIns="0">
            <a:normAutofit/>
          </a:bodyPr>
          <a:lstStyle/>
          <a:p>
            <a:endParaRPr lang="it-IT" sz="2900" b="0" strike="noStrike" spc="-1" dirty="0">
              <a:latin typeface="Arial"/>
            </a:endParaRPr>
          </a:p>
        </p:txBody>
      </p:sp>
      <p:sp>
        <p:nvSpPr>
          <p:cNvPr id="36" name="PlaceHolder 6"/>
          <p:cNvSpPr>
            <a:spLocks noGrp="1"/>
          </p:cNvSpPr>
          <p:nvPr>
            <p:ph type="body"/>
          </p:nvPr>
        </p:nvSpPr>
        <p:spPr>
          <a:xfrm>
            <a:off x="3239714" y="3681925"/>
            <a:ext cx="2649636" cy="1896808"/>
          </a:xfrm>
          <a:prstGeom prst="rect">
            <a:avLst/>
          </a:prstGeom>
        </p:spPr>
        <p:txBody>
          <a:bodyPr lIns="0" tIns="0" rIns="0" bIns="0">
            <a:normAutofit/>
          </a:bodyPr>
          <a:lstStyle/>
          <a:p>
            <a:endParaRPr lang="it-IT" sz="2900" b="0" strike="noStrike" spc="-1" dirty="0">
              <a:latin typeface="Arial"/>
            </a:endParaRPr>
          </a:p>
        </p:txBody>
      </p:sp>
      <p:sp>
        <p:nvSpPr>
          <p:cNvPr id="37" name="PlaceHolder 7"/>
          <p:cNvSpPr>
            <a:spLocks noGrp="1"/>
          </p:cNvSpPr>
          <p:nvPr>
            <p:ph type="body"/>
          </p:nvPr>
        </p:nvSpPr>
        <p:spPr>
          <a:xfrm>
            <a:off x="457172" y="3681925"/>
            <a:ext cx="2649636" cy="1896808"/>
          </a:xfrm>
          <a:prstGeom prst="rect">
            <a:avLst/>
          </a:prstGeom>
        </p:spPr>
        <p:txBody>
          <a:bodyPr lIns="0" tIns="0" rIns="0" bIns="0">
            <a:normAutofit/>
          </a:bodyPr>
          <a:lstStyle/>
          <a:p>
            <a:endParaRPr lang="it-IT" sz="2900" b="0" strike="noStrike" spc="-1" dirty="0">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Qombs outline">
    <p:spTree>
      <p:nvGrpSpPr>
        <p:cNvPr id="1" name=""/>
        <p:cNvGrpSpPr/>
        <p:nvPr/>
      </p:nvGrpSpPr>
      <p:grpSpPr>
        <a:xfrm>
          <a:off x="0" y="0"/>
          <a:ext cx="0" cy="0"/>
          <a:chOff x="0" y="0"/>
          <a:chExt cx="0" cy="0"/>
        </a:xfrm>
      </p:grpSpPr>
      <p:sp>
        <p:nvSpPr>
          <p:cNvPr id="4" name="CustomShape 16"/>
          <p:cNvSpPr/>
          <p:nvPr userDrawn="1"/>
        </p:nvSpPr>
        <p:spPr>
          <a:xfrm>
            <a:off x="65310" y="261268"/>
            <a:ext cx="8945870" cy="780866"/>
          </a:xfrm>
          <a:custGeom>
            <a:avLst/>
            <a:gdLst/>
            <a:ahLst/>
            <a:cxnLst/>
            <a:rect l="l" t="t" r="r" b="b"/>
            <a:pathLst>
              <a:path w="21602" h="3002">
                <a:moveTo>
                  <a:pt x="500" y="0"/>
                </a:moveTo>
                <a:cubicBezTo>
                  <a:pt x="250" y="0"/>
                  <a:pt x="0" y="250"/>
                  <a:pt x="0" y="500"/>
                </a:cubicBezTo>
                <a:lnTo>
                  <a:pt x="0" y="2500"/>
                </a:lnTo>
                <a:cubicBezTo>
                  <a:pt x="0" y="2750"/>
                  <a:pt x="250" y="3001"/>
                  <a:pt x="500" y="3001"/>
                </a:cubicBezTo>
                <a:lnTo>
                  <a:pt x="21100" y="3001"/>
                </a:lnTo>
                <a:cubicBezTo>
                  <a:pt x="21350" y="3001"/>
                  <a:pt x="21601" y="2750"/>
                  <a:pt x="21601" y="2500"/>
                </a:cubicBezTo>
                <a:lnTo>
                  <a:pt x="21601" y="500"/>
                </a:lnTo>
                <a:cubicBezTo>
                  <a:pt x="21601" y="250"/>
                  <a:pt x="21350" y="0"/>
                  <a:pt x="21100" y="0"/>
                </a:cubicBezTo>
                <a:lnTo>
                  <a:pt x="500" y="0"/>
                </a:lnTo>
              </a:path>
            </a:pathLst>
          </a:custGeom>
          <a:noFill/>
          <a:ln w="36000">
            <a:solidFill>
              <a:srgbClr val="FAA61A"/>
            </a:solidFill>
            <a:round/>
          </a:ln>
        </p:spPr>
        <p:style>
          <a:lnRef idx="0">
            <a:scrgbClr r="0" g="0" b="0"/>
          </a:lnRef>
          <a:fillRef idx="0">
            <a:scrgbClr r="0" g="0" b="0"/>
          </a:fillRef>
          <a:effectRef idx="0">
            <a:scrgbClr r="0" g="0" b="0"/>
          </a:effectRef>
          <a:fontRef idx="minor"/>
        </p:style>
      </p:sp>
      <p:pic>
        <p:nvPicPr>
          <p:cNvPr id="5" name="Immagine 4"/>
          <p:cNvPicPr/>
          <p:nvPr userDrawn="1"/>
        </p:nvPicPr>
        <p:blipFill>
          <a:blip r:embed="rId2" cstate="print"/>
          <a:stretch/>
        </p:blipFill>
        <p:spPr>
          <a:xfrm>
            <a:off x="190379" y="261268"/>
            <a:ext cx="1375434" cy="775314"/>
          </a:xfrm>
          <a:prstGeom prst="rect">
            <a:avLst/>
          </a:prstGeom>
          <a:ln>
            <a:noFill/>
          </a:ln>
        </p:spPr>
      </p:pic>
      <p:pic>
        <p:nvPicPr>
          <p:cNvPr id="23554" name="Picture 2"/>
          <p:cNvPicPr>
            <a:picLocks noChangeAspect="1" noChangeArrowheads="1"/>
          </p:cNvPicPr>
          <p:nvPr userDrawn="1"/>
        </p:nvPicPr>
        <p:blipFill>
          <a:blip r:embed="rId3" cstate="print"/>
          <a:srcRect/>
          <a:stretch>
            <a:fillRect/>
          </a:stretch>
        </p:blipFill>
        <p:spPr bwMode="auto">
          <a:xfrm>
            <a:off x="7470144" y="311892"/>
            <a:ext cx="630720" cy="663362"/>
          </a:xfrm>
          <a:prstGeom prst="rect">
            <a:avLst/>
          </a:prstGeom>
          <a:noFill/>
          <a:ln w="9525">
            <a:noFill/>
            <a:miter lim="800000"/>
            <a:headEnd/>
            <a:tailEnd/>
          </a:ln>
          <a:effectLst/>
        </p:spPr>
      </p:pic>
      <p:pic>
        <p:nvPicPr>
          <p:cNvPr id="10" name="Immagine 9" descr="Europe_flag.jpg"/>
          <p:cNvPicPr>
            <a:picLocks noChangeAspect="1"/>
          </p:cNvPicPr>
          <p:nvPr userDrawn="1"/>
        </p:nvPicPr>
        <p:blipFill>
          <a:blip r:embed="rId4"/>
          <a:stretch>
            <a:fillRect/>
          </a:stretch>
        </p:blipFill>
        <p:spPr>
          <a:xfrm>
            <a:off x="8186997" y="401137"/>
            <a:ext cx="715660" cy="475754"/>
          </a:xfrm>
          <a:prstGeom prst="rect">
            <a:avLst/>
          </a:prstGeom>
        </p:spPr>
      </p:pic>
      <p:sp>
        <p:nvSpPr>
          <p:cNvPr id="15" name="Segnaposto testo 14"/>
          <p:cNvSpPr>
            <a:spLocks noGrp="1"/>
          </p:cNvSpPr>
          <p:nvPr>
            <p:ph type="body" sz="quarter" idx="11" hasCustomPrompt="1"/>
          </p:nvPr>
        </p:nvSpPr>
        <p:spPr>
          <a:xfrm>
            <a:off x="430671" y="1437272"/>
            <a:ext cx="8223729" cy="4618565"/>
          </a:xfrm>
        </p:spPr>
        <p:txBody>
          <a:bodyPr/>
          <a:lstStyle>
            <a:lvl1pPr>
              <a:defRPr/>
            </a:lvl1pPr>
            <a:lvl2pPr>
              <a:defRPr/>
            </a:lvl2pPr>
            <a:lvl3pPr>
              <a:defRPr/>
            </a:lvl3pPr>
            <a:lvl4pPr>
              <a:defRPr/>
            </a:lvl4pPr>
          </a:lstStyle>
          <a:p>
            <a:pPr lvl="0"/>
            <a:r>
              <a:rPr lang="it-IT" dirty="0" err="1" smtClean="0"/>
              <a:t>Section</a:t>
            </a:r>
            <a:endParaRPr lang="it-IT" dirty="0" smtClean="0"/>
          </a:p>
          <a:p>
            <a:pPr lvl="1"/>
            <a:r>
              <a:rPr lang="it-IT" dirty="0" err="1" smtClean="0"/>
              <a:t>Subsection</a:t>
            </a:r>
            <a:endParaRPr lang="it-IT" dirty="0" smtClean="0"/>
          </a:p>
          <a:p>
            <a:pPr lvl="2"/>
            <a:r>
              <a:rPr lang="it-IT" dirty="0" err="1" smtClean="0"/>
              <a:t>Subsubsection</a:t>
            </a:r>
            <a:endParaRPr lang="it-IT" dirty="0" smtClean="0"/>
          </a:p>
          <a:p>
            <a:pPr lvl="3"/>
            <a:r>
              <a:rPr lang="it-IT" dirty="0" err="1" smtClean="0"/>
              <a:t>Subsubsubsection</a:t>
            </a:r>
            <a:r>
              <a:rPr lang="it-IT" dirty="0" smtClean="0"/>
              <a:t> </a:t>
            </a:r>
          </a:p>
          <a:p>
            <a:pPr lvl="3"/>
            <a:endParaRPr lang="it-IT" dirty="0"/>
          </a:p>
        </p:txBody>
      </p:sp>
      <p:sp>
        <p:nvSpPr>
          <p:cNvPr id="8" name="CasellaDiTesto 7"/>
          <p:cNvSpPr txBox="1"/>
          <p:nvPr userDrawn="1"/>
        </p:nvSpPr>
        <p:spPr>
          <a:xfrm>
            <a:off x="1611028" y="350938"/>
            <a:ext cx="5694425" cy="530497"/>
          </a:xfrm>
          <a:prstGeom prst="rect">
            <a:avLst/>
          </a:prstGeom>
          <a:noFill/>
        </p:spPr>
        <p:txBody>
          <a:bodyPr wrap="square" lIns="82945" tIns="41473" rIns="82945" bIns="41473" rtlCol="0">
            <a:spAutoFit/>
          </a:bodyPr>
          <a:lstStyle/>
          <a:p>
            <a:pPr algn="ctr"/>
            <a:r>
              <a:rPr lang="it-IT" sz="2900" b="1" err="1" smtClean="0">
                <a:solidFill>
                  <a:srgbClr val="C00000"/>
                </a:solidFill>
                <a:latin typeface="+mj-lt"/>
              </a:rPr>
              <a:t>Outline</a:t>
            </a:r>
            <a:endParaRPr lang="it-IT" sz="2900" b="1">
              <a:solidFill>
                <a:srgbClr val="C00000"/>
              </a:solidFill>
              <a:latin typeface="+mj-lt"/>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Qombs body">
    <p:spTree>
      <p:nvGrpSpPr>
        <p:cNvPr id="1" name=""/>
        <p:cNvGrpSpPr/>
        <p:nvPr/>
      </p:nvGrpSpPr>
      <p:grpSpPr>
        <a:xfrm>
          <a:off x="0" y="0"/>
          <a:ext cx="0" cy="0"/>
          <a:chOff x="0" y="0"/>
          <a:chExt cx="0" cy="0"/>
        </a:xfrm>
      </p:grpSpPr>
      <p:sp>
        <p:nvSpPr>
          <p:cNvPr id="13" name="CustomShape 16"/>
          <p:cNvSpPr/>
          <p:nvPr userDrawn="1"/>
        </p:nvSpPr>
        <p:spPr>
          <a:xfrm>
            <a:off x="65310" y="261268"/>
            <a:ext cx="8945870" cy="780866"/>
          </a:xfrm>
          <a:custGeom>
            <a:avLst/>
            <a:gdLst/>
            <a:ahLst/>
            <a:cxnLst/>
            <a:rect l="l" t="t" r="r" b="b"/>
            <a:pathLst>
              <a:path w="21602" h="3002">
                <a:moveTo>
                  <a:pt x="500" y="0"/>
                </a:moveTo>
                <a:cubicBezTo>
                  <a:pt x="250" y="0"/>
                  <a:pt x="0" y="250"/>
                  <a:pt x="0" y="500"/>
                </a:cubicBezTo>
                <a:lnTo>
                  <a:pt x="0" y="2500"/>
                </a:lnTo>
                <a:cubicBezTo>
                  <a:pt x="0" y="2750"/>
                  <a:pt x="250" y="3001"/>
                  <a:pt x="500" y="3001"/>
                </a:cubicBezTo>
                <a:lnTo>
                  <a:pt x="21100" y="3001"/>
                </a:lnTo>
                <a:cubicBezTo>
                  <a:pt x="21350" y="3001"/>
                  <a:pt x="21601" y="2750"/>
                  <a:pt x="21601" y="2500"/>
                </a:cubicBezTo>
                <a:lnTo>
                  <a:pt x="21601" y="500"/>
                </a:lnTo>
                <a:cubicBezTo>
                  <a:pt x="21601" y="250"/>
                  <a:pt x="21350" y="0"/>
                  <a:pt x="21100" y="0"/>
                </a:cubicBezTo>
                <a:lnTo>
                  <a:pt x="500" y="0"/>
                </a:lnTo>
              </a:path>
            </a:pathLst>
          </a:custGeom>
          <a:noFill/>
          <a:ln w="36000">
            <a:solidFill>
              <a:srgbClr val="FAA61A"/>
            </a:solidFill>
            <a:round/>
          </a:ln>
        </p:spPr>
        <p:style>
          <a:lnRef idx="0">
            <a:scrgbClr r="0" g="0" b="0"/>
          </a:lnRef>
          <a:fillRef idx="0">
            <a:scrgbClr r="0" g="0" b="0"/>
          </a:fillRef>
          <a:effectRef idx="0">
            <a:scrgbClr r="0" g="0" b="0"/>
          </a:effectRef>
          <a:fontRef idx="minor"/>
        </p:style>
      </p:sp>
      <p:pic>
        <p:nvPicPr>
          <p:cNvPr id="14" name="Immagine 13"/>
          <p:cNvPicPr/>
          <p:nvPr userDrawn="1"/>
        </p:nvPicPr>
        <p:blipFill>
          <a:blip r:embed="rId2" cstate="print"/>
          <a:stretch/>
        </p:blipFill>
        <p:spPr>
          <a:xfrm>
            <a:off x="190379" y="261268"/>
            <a:ext cx="1375434" cy="775314"/>
          </a:xfrm>
          <a:prstGeom prst="rect">
            <a:avLst/>
          </a:prstGeom>
          <a:ln>
            <a:noFill/>
          </a:ln>
        </p:spPr>
      </p:pic>
      <p:pic>
        <p:nvPicPr>
          <p:cNvPr id="15" name="Picture 2"/>
          <p:cNvPicPr>
            <a:picLocks noChangeAspect="1" noChangeArrowheads="1"/>
          </p:cNvPicPr>
          <p:nvPr userDrawn="1"/>
        </p:nvPicPr>
        <p:blipFill>
          <a:blip r:embed="rId3" cstate="print"/>
          <a:srcRect/>
          <a:stretch>
            <a:fillRect/>
          </a:stretch>
        </p:blipFill>
        <p:spPr bwMode="auto">
          <a:xfrm>
            <a:off x="7470144" y="311892"/>
            <a:ext cx="630720" cy="663362"/>
          </a:xfrm>
          <a:prstGeom prst="rect">
            <a:avLst/>
          </a:prstGeom>
          <a:noFill/>
          <a:ln w="9525">
            <a:noFill/>
            <a:miter lim="800000"/>
            <a:headEnd/>
            <a:tailEnd/>
          </a:ln>
          <a:effectLst/>
        </p:spPr>
      </p:pic>
      <p:pic>
        <p:nvPicPr>
          <p:cNvPr id="16" name="Immagine 15" descr="Europe_flag.jpg"/>
          <p:cNvPicPr>
            <a:picLocks noChangeAspect="1"/>
          </p:cNvPicPr>
          <p:nvPr userDrawn="1"/>
        </p:nvPicPr>
        <p:blipFill>
          <a:blip r:embed="rId4"/>
          <a:stretch>
            <a:fillRect/>
          </a:stretch>
        </p:blipFill>
        <p:spPr>
          <a:xfrm>
            <a:off x="8186997" y="401137"/>
            <a:ext cx="715660" cy="475754"/>
          </a:xfrm>
          <a:prstGeom prst="rect">
            <a:avLst/>
          </a:prstGeom>
        </p:spPr>
      </p:pic>
      <p:sp>
        <p:nvSpPr>
          <p:cNvPr id="17" name="Titolo 1"/>
          <p:cNvSpPr>
            <a:spLocks noGrp="1"/>
          </p:cNvSpPr>
          <p:nvPr>
            <p:ph type="title" idx="10" hasCustomPrompt="1"/>
          </p:nvPr>
        </p:nvSpPr>
        <p:spPr>
          <a:xfrm>
            <a:off x="1603585" y="273352"/>
            <a:ext cx="5685917" cy="749731"/>
          </a:xfrm>
        </p:spPr>
        <p:txBody>
          <a:bodyPr/>
          <a:lstStyle>
            <a:lvl1pPr algn="ctr">
              <a:defRPr sz="2900" b="1">
                <a:solidFill>
                  <a:srgbClr val="C00000"/>
                </a:solidFill>
              </a:defRPr>
            </a:lvl1pPr>
          </a:lstStyle>
          <a:p>
            <a:r>
              <a:rPr lang="it-IT" dirty="0" smtClean="0"/>
              <a:t>Title</a:t>
            </a:r>
            <a:endParaRPr lang="it-IT"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2_Blank Slide">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457172" y="273352"/>
            <a:ext cx="8229090" cy="1144682"/>
          </a:xfrm>
          <a:prstGeom prst="rect">
            <a:avLst/>
          </a:prstGeom>
        </p:spPr>
        <p:txBody>
          <a:bodyPr lIns="0" tIns="0" rIns="0" bIns="0" anchor="ctr"/>
          <a:lstStyle/>
          <a:p>
            <a:pPr algn="ctr"/>
            <a:endParaRPr lang="it-IT" sz="4000" b="0" strike="noStrike" spc="-1" dirty="0">
              <a:latin typeface="Arial"/>
            </a:endParaRPr>
          </a:p>
        </p:txBody>
      </p:sp>
      <p:sp>
        <p:nvSpPr>
          <p:cNvPr id="3" name="PlaceHolder 2"/>
          <p:cNvSpPr>
            <a:spLocks noGrp="1"/>
          </p:cNvSpPr>
          <p:nvPr>
            <p:ph type="subTitle"/>
          </p:nvPr>
        </p:nvSpPr>
        <p:spPr>
          <a:xfrm>
            <a:off x="457172" y="1604514"/>
            <a:ext cx="8229090" cy="3977158"/>
          </a:xfrm>
          <a:prstGeom prst="rect">
            <a:avLst/>
          </a:prstGeom>
        </p:spPr>
        <p:txBody>
          <a:bodyPr lIns="0" tIns="0" rIns="0" bIns="0" anchor="ctr"/>
          <a:lstStyle/>
          <a:p>
            <a:pPr algn="ctr"/>
            <a:endParaRPr lang="it-IT" sz="2900" b="0" strike="noStrike" spc="-1" dirty="0">
              <a:latin typeface="Arial"/>
            </a:endParaRP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57172" y="273352"/>
            <a:ext cx="8229090" cy="1144682"/>
          </a:xfrm>
          <a:prstGeom prst="rect">
            <a:avLst/>
          </a:prstGeom>
        </p:spPr>
        <p:txBody>
          <a:bodyPr lIns="0" tIns="0" rIns="0" bIns="0" anchor="ctr"/>
          <a:lstStyle/>
          <a:p>
            <a:pPr algn="ctr"/>
            <a:endParaRPr lang="it-IT" sz="4000" b="0" strike="noStrike" spc="-1" dirty="0">
              <a:latin typeface="Arial"/>
            </a:endParaRPr>
          </a:p>
        </p:txBody>
      </p:sp>
      <p:sp>
        <p:nvSpPr>
          <p:cNvPr id="5" name="PlaceHolder 2"/>
          <p:cNvSpPr>
            <a:spLocks noGrp="1"/>
          </p:cNvSpPr>
          <p:nvPr>
            <p:ph type="body"/>
          </p:nvPr>
        </p:nvSpPr>
        <p:spPr>
          <a:xfrm>
            <a:off x="457172" y="1604514"/>
            <a:ext cx="8229090" cy="3977158"/>
          </a:xfrm>
          <a:prstGeom prst="rect">
            <a:avLst/>
          </a:prstGeom>
        </p:spPr>
        <p:txBody>
          <a:bodyPr lIns="0" tIns="0" rIns="0" bIns="0">
            <a:normAutofit/>
          </a:bodyPr>
          <a:lstStyle/>
          <a:p>
            <a:endParaRPr lang="it-IT" sz="2900" b="0" strike="noStrike" spc="-1" dirty="0">
              <a:latin typeface="Arial"/>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172" y="273352"/>
            <a:ext cx="8229090" cy="1144682"/>
          </a:xfrm>
          <a:prstGeom prst="rect">
            <a:avLst/>
          </a:prstGeom>
        </p:spPr>
        <p:txBody>
          <a:bodyPr lIns="0" tIns="0" rIns="0" bIns="0" anchor="ctr"/>
          <a:lstStyle/>
          <a:p>
            <a:pPr algn="ctr"/>
            <a:endParaRPr lang="it-IT" sz="4000" b="0" strike="noStrike" spc="-1" dirty="0">
              <a:latin typeface="Arial"/>
            </a:endParaRPr>
          </a:p>
        </p:txBody>
      </p:sp>
      <p:sp>
        <p:nvSpPr>
          <p:cNvPr id="7" name="PlaceHolder 2"/>
          <p:cNvSpPr>
            <a:spLocks noGrp="1"/>
          </p:cNvSpPr>
          <p:nvPr>
            <p:ph type="body"/>
          </p:nvPr>
        </p:nvSpPr>
        <p:spPr>
          <a:xfrm>
            <a:off x="457172" y="1604514"/>
            <a:ext cx="4015600" cy="3977158"/>
          </a:xfrm>
          <a:prstGeom prst="rect">
            <a:avLst/>
          </a:prstGeom>
        </p:spPr>
        <p:txBody>
          <a:bodyPr lIns="0" tIns="0" rIns="0" bIns="0">
            <a:normAutofit/>
          </a:bodyPr>
          <a:lstStyle/>
          <a:p>
            <a:endParaRPr lang="it-IT" sz="2900" b="0" strike="noStrike" spc="-1" dirty="0">
              <a:latin typeface="Arial"/>
            </a:endParaRPr>
          </a:p>
        </p:txBody>
      </p:sp>
      <p:sp>
        <p:nvSpPr>
          <p:cNvPr id="8" name="PlaceHolder 3"/>
          <p:cNvSpPr>
            <a:spLocks noGrp="1"/>
          </p:cNvSpPr>
          <p:nvPr>
            <p:ph type="body"/>
          </p:nvPr>
        </p:nvSpPr>
        <p:spPr>
          <a:xfrm>
            <a:off x="4673927" y="1604514"/>
            <a:ext cx="4015600" cy="3977158"/>
          </a:xfrm>
          <a:prstGeom prst="rect">
            <a:avLst/>
          </a:prstGeom>
        </p:spPr>
        <p:txBody>
          <a:bodyPr lIns="0" tIns="0" rIns="0" bIns="0">
            <a:normAutofit/>
          </a:bodyPr>
          <a:lstStyle/>
          <a:p>
            <a:endParaRPr lang="it-IT" sz="2900" b="0" strike="noStrike" spc="-1" dirty="0">
              <a:latin typeface="Arial"/>
            </a:endParaRP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457172" y="273352"/>
            <a:ext cx="8229090" cy="1144682"/>
          </a:xfrm>
          <a:prstGeom prst="rect">
            <a:avLst/>
          </a:prstGeom>
        </p:spPr>
        <p:txBody>
          <a:bodyPr lIns="0" tIns="0" rIns="0" bIns="0" anchor="ctr"/>
          <a:lstStyle/>
          <a:p>
            <a:pPr algn="ctr"/>
            <a:endParaRPr lang="it-IT" sz="4000" b="0" strike="noStrike" spc="-1" dirty="0">
              <a:latin typeface="Arial"/>
            </a:endParaRP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457172" y="273352"/>
            <a:ext cx="8229090" cy="5307340"/>
          </a:xfrm>
          <a:prstGeom prst="rect">
            <a:avLst/>
          </a:prstGeom>
        </p:spPr>
        <p:txBody>
          <a:bodyPr lIns="0" tIns="0" rIns="0" bIns="0" anchor="ctr"/>
          <a:lstStyle/>
          <a:p>
            <a:pPr algn="ctr"/>
            <a:endParaRPr lang="it-IT" sz="2900" b="0" strike="noStrike" spc="-1" dirty="0">
              <a:latin typeface="Arial"/>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ceHolder 1"/>
          <p:cNvSpPr>
            <a:spLocks noGrp="1"/>
          </p:cNvSpPr>
          <p:nvPr>
            <p:ph type="title"/>
          </p:nvPr>
        </p:nvSpPr>
        <p:spPr>
          <a:xfrm>
            <a:off x="457172" y="273352"/>
            <a:ext cx="8229090" cy="1144682"/>
          </a:xfrm>
          <a:prstGeom prst="rect">
            <a:avLst/>
          </a:prstGeom>
        </p:spPr>
        <p:txBody>
          <a:bodyPr lIns="0" tIns="0" rIns="0" bIns="0" anchor="ctr"/>
          <a:lstStyle/>
          <a:p>
            <a:pPr algn="ctr"/>
            <a:r>
              <a:rPr lang="it-IT" sz="4000" b="0" strike="noStrike" spc="-1" dirty="0">
                <a:latin typeface="Arial"/>
              </a:rPr>
              <a:t>Click </a:t>
            </a:r>
            <a:r>
              <a:rPr lang="it-IT" sz="4000" b="0" strike="noStrike" spc="-1" dirty="0" err="1">
                <a:latin typeface="Arial"/>
              </a:rPr>
              <a:t>to</a:t>
            </a:r>
            <a:r>
              <a:rPr lang="it-IT" sz="4000" b="0" strike="noStrike" spc="-1" dirty="0">
                <a:latin typeface="Arial"/>
              </a:rPr>
              <a:t> </a:t>
            </a:r>
            <a:r>
              <a:rPr lang="it-IT" sz="4000" b="0" strike="noStrike" spc="-1" dirty="0" err="1">
                <a:latin typeface="Arial"/>
              </a:rPr>
              <a:t>edit</a:t>
            </a:r>
            <a:r>
              <a:rPr lang="it-IT" sz="4000" b="0" strike="noStrike" spc="-1" dirty="0">
                <a:latin typeface="Arial"/>
              </a:rPr>
              <a:t> the </a:t>
            </a:r>
            <a:r>
              <a:rPr lang="it-IT" sz="4000" b="0" strike="noStrike" spc="-1" dirty="0" err="1">
                <a:latin typeface="Arial"/>
              </a:rPr>
              <a:t>title</a:t>
            </a:r>
            <a:r>
              <a:rPr lang="it-IT" sz="4000" b="0" strike="noStrike" spc="-1" dirty="0">
                <a:latin typeface="Arial"/>
              </a:rPr>
              <a:t> text format</a:t>
            </a:r>
          </a:p>
        </p:txBody>
      </p:sp>
      <p:sp>
        <p:nvSpPr>
          <p:cNvPr id="3" name="PlaceHolder 2"/>
          <p:cNvSpPr>
            <a:spLocks noGrp="1"/>
          </p:cNvSpPr>
          <p:nvPr>
            <p:ph type="body"/>
          </p:nvPr>
        </p:nvSpPr>
        <p:spPr>
          <a:xfrm>
            <a:off x="457172" y="1604514"/>
            <a:ext cx="8229090" cy="3977158"/>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it-IT" sz="2900" b="0" strike="noStrike" spc="-1" dirty="0">
                <a:latin typeface="Arial"/>
              </a:rPr>
              <a:t>Click </a:t>
            </a:r>
            <a:r>
              <a:rPr lang="it-IT" sz="2900" b="0" strike="noStrike" spc="-1" dirty="0" err="1">
                <a:latin typeface="Arial"/>
              </a:rPr>
              <a:t>to</a:t>
            </a:r>
            <a:r>
              <a:rPr lang="it-IT" sz="2900" b="0" strike="noStrike" spc="-1" dirty="0">
                <a:latin typeface="Arial"/>
              </a:rPr>
              <a:t> </a:t>
            </a:r>
            <a:r>
              <a:rPr lang="it-IT" sz="2900" b="0" strike="noStrike" spc="-1" dirty="0" err="1">
                <a:latin typeface="Arial"/>
              </a:rPr>
              <a:t>edit</a:t>
            </a:r>
            <a:r>
              <a:rPr lang="it-IT" sz="2900" b="0" strike="noStrike" spc="-1" dirty="0">
                <a:latin typeface="Arial"/>
              </a:rPr>
              <a:t> the </a:t>
            </a:r>
            <a:r>
              <a:rPr lang="it-IT" sz="2900" b="0" strike="noStrike" spc="-1" dirty="0" err="1">
                <a:latin typeface="Arial"/>
              </a:rPr>
              <a:t>outline</a:t>
            </a:r>
            <a:r>
              <a:rPr lang="it-IT" sz="2900" b="0" strike="noStrike" spc="-1" dirty="0">
                <a:latin typeface="Arial"/>
              </a:rPr>
              <a:t> text format</a:t>
            </a:r>
          </a:p>
          <a:p>
            <a:pPr marL="783734" lvl="1" indent="-293900">
              <a:spcBef>
                <a:spcPts val="1029"/>
              </a:spcBef>
              <a:buClr>
                <a:srgbClr val="000000"/>
              </a:buClr>
              <a:buSzPct val="75000"/>
              <a:buFont typeface="Symbol" charset="2"/>
              <a:buChar char=""/>
            </a:pPr>
            <a:r>
              <a:rPr lang="it-IT" sz="2500" b="0" strike="noStrike" spc="-1" dirty="0" err="1">
                <a:latin typeface="Arial"/>
              </a:rPr>
              <a:t>Second</a:t>
            </a:r>
            <a:r>
              <a:rPr lang="it-IT" sz="2500" b="0" strike="noStrike" spc="-1" dirty="0">
                <a:latin typeface="Arial"/>
              </a:rPr>
              <a:t> </a:t>
            </a:r>
            <a:r>
              <a:rPr lang="it-IT" sz="2500" b="0" strike="noStrike" spc="-1" dirty="0" err="1">
                <a:latin typeface="Arial"/>
              </a:rPr>
              <a:t>Outline</a:t>
            </a:r>
            <a:r>
              <a:rPr lang="it-IT" sz="2500" b="0" strike="noStrike" spc="-1" dirty="0">
                <a:latin typeface="Arial"/>
              </a:rPr>
              <a:t> </a:t>
            </a:r>
            <a:r>
              <a:rPr lang="it-IT" sz="2500" b="0" strike="noStrike" spc="-1" dirty="0" err="1">
                <a:latin typeface="Arial"/>
              </a:rPr>
              <a:t>Level</a:t>
            </a:r>
            <a:endParaRPr lang="it-IT" sz="2500" b="0" strike="noStrike" spc="-1" dirty="0">
              <a:latin typeface="Arial"/>
            </a:endParaRPr>
          </a:p>
          <a:p>
            <a:pPr marL="1175602" lvl="2" indent="-261245">
              <a:spcBef>
                <a:spcPts val="771"/>
              </a:spcBef>
              <a:buClr>
                <a:srgbClr val="000000"/>
              </a:buClr>
              <a:buSzPct val="45000"/>
              <a:buFont typeface="Wingdings" charset="2"/>
              <a:buChar char=""/>
            </a:pPr>
            <a:r>
              <a:rPr lang="it-IT" sz="2200" b="0" strike="noStrike" spc="-1" dirty="0" err="1">
                <a:latin typeface="Arial"/>
              </a:rPr>
              <a:t>Third</a:t>
            </a:r>
            <a:r>
              <a:rPr lang="it-IT" sz="2200" b="0" strike="noStrike" spc="-1" dirty="0">
                <a:latin typeface="Arial"/>
              </a:rPr>
              <a:t> </a:t>
            </a:r>
            <a:r>
              <a:rPr lang="it-IT" sz="2200" b="0" strike="noStrike" spc="-1" dirty="0" err="1">
                <a:latin typeface="Arial"/>
              </a:rPr>
              <a:t>Outline</a:t>
            </a:r>
            <a:r>
              <a:rPr lang="it-IT" sz="2200" b="0" strike="noStrike" spc="-1" dirty="0">
                <a:latin typeface="Arial"/>
              </a:rPr>
              <a:t> </a:t>
            </a:r>
            <a:r>
              <a:rPr lang="it-IT" sz="2200" b="0" strike="noStrike" spc="-1" dirty="0" err="1">
                <a:latin typeface="Arial"/>
              </a:rPr>
              <a:t>Level</a:t>
            </a:r>
            <a:endParaRPr lang="it-IT" sz="2200" b="0" strike="noStrike" spc="-1" dirty="0">
              <a:latin typeface="Arial"/>
            </a:endParaRPr>
          </a:p>
          <a:p>
            <a:pPr marL="1567469" lvl="3" indent="-195934">
              <a:spcBef>
                <a:spcPts val="514"/>
              </a:spcBef>
              <a:buClr>
                <a:srgbClr val="000000"/>
              </a:buClr>
              <a:buSzPct val="75000"/>
              <a:buFont typeface="Symbol" charset="2"/>
              <a:buChar char=""/>
            </a:pPr>
            <a:r>
              <a:rPr lang="it-IT" sz="1800" b="0" strike="noStrike" spc="-1" dirty="0" err="1">
                <a:latin typeface="Arial"/>
              </a:rPr>
              <a:t>Fourth</a:t>
            </a:r>
            <a:r>
              <a:rPr lang="it-IT" sz="1800" b="0" strike="noStrike" spc="-1" dirty="0">
                <a:latin typeface="Arial"/>
              </a:rPr>
              <a:t> </a:t>
            </a:r>
            <a:r>
              <a:rPr lang="it-IT" sz="1800" b="0" strike="noStrike" spc="-1" dirty="0" err="1">
                <a:latin typeface="Arial"/>
              </a:rPr>
              <a:t>Outline</a:t>
            </a:r>
            <a:r>
              <a:rPr lang="it-IT" sz="1800" b="0" strike="noStrike" spc="-1" dirty="0">
                <a:latin typeface="Arial"/>
              </a:rPr>
              <a:t> </a:t>
            </a:r>
            <a:r>
              <a:rPr lang="it-IT" sz="1800" b="0" strike="noStrike" spc="-1" dirty="0" err="1">
                <a:latin typeface="Arial"/>
              </a:rPr>
              <a:t>Level</a:t>
            </a:r>
            <a:endParaRPr lang="it-IT" sz="1800" b="0" strike="noStrike" spc="-1" dirty="0">
              <a:latin typeface="Arial"/>
            </a:endParaRPr>
          </a:p>
          <a:p>
            <a:pPr marL="1959336" lvl="4" indent="-195934">
              <a:spcBef>
                <a:spcPts val="257"/>
              </a:spcBef>
              <a:buClr>
                <a:srgbClr val="000000"/>
              </a:buClr>
              <a:buSzPct val="45000"/>
              <a:buFont typeface="Wingdings" charset="2"/>
              <a:buChar char=""/>
            </a:pPr>
            <a:r>
              <a:rPr lang="it-IT" sz="1800" b="0" strike="noStrike" spc="-1" dirty="0" err="1">
                <a:latin typeface="Arial"/>
              </a:rPr>
              <a:t>Fifth</a:t>
            </a:r>
            <a:r>
              <a:rPr lang="it-IT" sz="1800" b="0" strike="noStrike" spc="-1" dirty="0">
                <a:latin typeface="Arial"/>
              </a:rPr>
              <a:t> </a:t>
            </a:r>
            <a:r>
              <a:rPr lang="it-IT" sz="1800" b="0" strike="noStrike" spc="-1" dirty="0" err="1">
                <a:latin typeface="Arial"/>
              </a:rPr>
              <a:t>Outline</a:t>
            </a:r>
            <a:r>
              <a:rPr lang="it-IT" sz="1800" b="0" strike="noStrike" spc="-1" dirty="0">
                <a:latin typeface="Arial"/>
              </a:rPr>
              <a:t> </a:t>
            </a:r>
            <a:r>
              <a:rPr lang="it-IT" sz="1800" b="0" strike="noStrike" spc="-1" dirty="0" err="1">
                <a:latin typeface="Arial"/>
              </a:rPr>
              <a:t>Level</a:t>
            </a:r>
            <a:endParaRPr lang="it-IT" sz="1800" b="0" strike="noStrike" spc="-1" dirty="0">
              <a:latin typeface="Arial"/>
            </a:endParaRPr>
          </a:p>
          <a:p>
            <a:pPr marL="2351203" lvl="5" indent="-195934">
              <a:spcBef>
                <a:spcPts val="257"/>
              </a:spcBef>
              <a:buClr>
                <a:srgbClr val="000000"/>
              </a:buClr>
              <a:buSzPct val="45000"/>
              <a:buFont typeface="Wingdings" charset="2"/>
              <a:buChar char=""/>
            </a:pPr>
            <a:r>
              <a:rPr lang="it-IT" sz="1800" b="0" strike="noStrike" spc="-1" dirty="0">
                <a:latin typeface="Arial"/>
              </a:rPr>
              <a:t>Sixth </a:t>
            </a:r>
            <a:r>
              <a:rPr lang="it-IT" sz="1800" b="0" strike="noStrike" spc="-1" dirty="0" err="1">
                <a:latin typeface="Arial"/>
              </a:rPr>
              <a:t>Outline</a:t>
            </a:r>
            <a:r>
              <a:rPr lang="it-IT" sz="1800" b="0" strike="noStrike" spc="-1" dirty="0">
                <a:latin typeface="Arial"/>
              </a:rPr>
              <a:t> </a:t>
            </a:r>
            <a:r>
              <a:rPr lang="it-IT" sz="1800" b="0" strike="noStrike" spc="-1" dirty="0" err="1">
                <a:latin typeface="Arial"/>
              </a:rPr>
              <a:t>Level</a:t>
            </a:r>
            <a:endParaRPr lang="it-IT" sz="1800" b="0" strike="noStrike" spc="-1" dirty="0">
              <a:latin typeface="Arial"/>
            </a:endParaRPr>
          </a:p>
          <a:p>
            <a:pPr marL="2743070" lvl="6" indent="-195934">
              <a:spcBef>
                <a:spcPts val="257"/>
              </a:spcBef>
              <a:buClr>
                <a:srgbClr val="000000"/>
              </a:buClr>
              <a:buSzPct val="45000"/>
              <a:buFont typeface="Wingdings" charset="2"/>
              <a:buChar char=""/>
            </a:pPr>
            <a:r>
              <a:rPr lang="it-IT" sz="1800" b="0" strike="noStrike" spc="-1" dirty="0" err="1">
                <a:latin typeface="Arial"/>
              </a:rPr>
              <a:t>Seventh</a:t>
            </a:r>
            <a:r>
              <a:rPr lang="it-IT" sz="1800" b="0" strike="noStrike" spc="-1" dirty="0">
                <a:latin typeface="Arial"/>
              </a:rPr>
              <a:t> </a:t>
            </a:r>
            <a:r>
              <a:rPr lang="it-IT" sz="1800" b="0" strike="noStrike" spc="-1" dirty="0" err="1">
                <a:latin typeface="Arial"/>
              </a:rPr>
              <a:t>Outline</a:t>
            </a:r>
            <a:r>
              <a:rPr lang="it-IT" sz="1800" b="0" strike="noStrike" spc="-1" dirty="0">
                <a:latin typeface="Arial"/>
              </a:rPr>
              <a:t> </a:t>
            </a:r>
            <a:r>
              <a:rPr lang="it-IT" sz="1800" b="0" strike="noStrike" spc="-1" dirty="0" err="1">
                <a:latin typeface="Arial"/>
              </a:rPr>
              <a:t>Level</a:t>
            </a:r>
            <a:endParaRPr lang="it-IT" sz="1800" b="0" strike="noStrike" spc="-1" dirty="0">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61" r:id="rId2"/>
    <p:sldLayoutId id="2147483663" r:id="rId3"/>
    <p:sldLayoutId id="2147483662"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0" r:id="rId15"/>
  </p:sldLayoutIdLst>
  <p:hf hdr="0" ftr="0" dt="0"/>
  <p:txStyles>
    <p:titleStyle>
      <a:lvl1pPr algn="l" defTabSz="829452"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391867" indent="-293900" algn="l" defTabSz="829452" rtl="0" eaLnBrk="1" latinLnBrk="0" hangingPunct="1">
        <a:lnSpc>
          <a:spcPct val="90000"/>
        </a:lnSpc>
        <a:spcBef>
          <a:spcPts val="1285"/>
        </a:spcBef>
        <a:buClr>
          <a:srgbClr val="000000"/>
        </a:buClr>
        <a:buSzPct val="45000"/>
        <a:buFont typeface="Wingdings" charset="2"/>
        <a:buChar char=""/>
        <a:defRPr sz="2500" kern="1200">
          <a:solidFill>
            <a:schemeClr val="tx1"/>
          </a:solidFill>
          <a:latin typeface="+mn-lt"/>
          <a:ea typeface="+mn-ea"/>
          <a:cs typeface="+mn-cs"/>
        </a:defRPr>
      </a:lvl1pPr>
      <a:lvl2pPr marL="622089" indent="-207363" algn="l" defTabSz="829452" rtl="0" eaLnBrk="1" latinLnBrk="0" hangingPunct="1">
        <a:lnSpc>
          <a:spcPct val="90000"/>
        </a:lnSpc>
        <a:spcBef>
          <a:spcPts val="454"/>
        </a:spcBef>
        <a:buFont typeface="Arial" panose="020B0604020202020204" pitchFamily="34" charset="0"/>
        <a:buChar char="•"/>
        <a:defRPr sz="2200" kern="1200">
          <a:solidFill>
            <a:schemeClr val="tx1"/>
          </a:solidFill>
          <a:latin typeface="+mn-lt"/>
          <a:ea typeface="+mn-ea"/>
          <a:cs typeface="+mn-cs"/>
        </a:defRPr>
      </a:lvl2pPr>
      <a:lvl3pPr marL="1036815" indent="-207363" algn="l" defTabSz="829452" rtl="0" eaLnBrk="1" latinLnBrk="0" hangingPunct="1">
        <a:lnSpc>
          <a:spcPct val="90000"/>
        </a:lnSpc>
        <a:spcBef>
          <a:spcPts val="454"/>
        </a:spcBef>
        <a:buFont typeface="Arial" panose="020B0604020202020204" pitchFamily="34" charset="0"/>
        <a:buChar char="•"/>
        <a:defRPr sz="1800" kern="1200">
          <a:solidFill>
            <a:schemeClr val="tx1"/>
          </a:solidFill>
          <a:latin typeface="+mn-lt"/>
          <a:ea typeface="+mn-ea"/>
          <a:cs typeface="+mn-cs"/>
        </a:defRPr>
      </a:lvl3pPr>
      <a:lvl4pPr marL="1451541" indent="-207363" algn="l" defTabSz="829452" rtl="0" eaLnBrk="1" latinLnBrk="0" hangingPunct="1">
        <a:lnSpc>
          <a:spcPct val="90000"/>
        </a:lnSpc>
        <a:spcBef>
          <a:spcPts val="454"/>
        </a:spcBef>
        <a:buFont typeface="Arial" panose="020B0604020202020204" pitchFamily="34" charset="0"/>
        <a:buChar char="•"/>
        <a:defRPr sz="1600" kern="1200">
          <a:solidFill>
            <a:schemeClr val="tx1"/>
          </a:solidFill>
          <a:latin typeface="+mn-lt"/>
          <a:ea typeface="+mn-ea"/>
          <a:cs typeface="+mn-cs"/>
        </a:defRPr>
      </a:lvl4pPr>
      <a:lvl5pPr marL="1866268" indent="-207363" algn="l" defTabSz="829452" rtl="0" eaLnBrk="1" latinLnBrk="0" hangingPunct="1">
        <a:lnSpc>
          <a:spcPct val="90000"/>
        </a:lnSpc>
        <a:spcBef>
          <a:spcPts val="454"/>
        </a:spcBef>
        <a:buFont typeface="Arial" panose="020B0604020202020204" pitchFamily="34" charset="0"/>
        <a:buChar char="•"/>
        <a:defRPr sz="1600" kern="1200">
          <a:solidFill>
            <a:schemeClr val="tx1"/>
          </a:solidFill>
          <a:latin typeface="+mn-lt"/>
          <a:ea typeface="+mn-ea"/>
          <a:cs typeface="+mn-cs"/>
        </a:defRPr>
      </a:lvl5pPr>
      <a:lvl6pPr marL="2280994" indent="-207363" algn="l" defTabSz="829452" rtl="0" eaLnBrk="1" latinLnBrk="0" hangingPunct="1">
        <a:lnSpc>
          <a:spcPct val="90000"/>
        </a:lnSpc>
        <a:spcBef>
          <a:spcPts val="454"/>
        </a:spcBef>
        <a:buFont typeface="Arial" panose="020B0604020202020204" pitchFamily="34" charset="0"/>
        <a:buChar char="•"/>
        <a:defRPr sz="1600" kern="1200">
          <a:solidFill>
            <a:schemeClr val="tx1"/>
          </a:solidFill>
          <a:latin typeface="+mn-lt"/>
          <a:ea typeface="+mn-ea"/>
          <a:cs typeface="+mn-cs"/>
        </a:defRPr>
      </a:lvl6pPr>
      <a:lvl7pPr marL="2695720" indent="-207363" algn="l" defTabSz="829452" rtl="0" eaLnBrk="1" latinLnBrk="0" hangingPunct="1">
        <a:lnSpc>
          <a:spcPct val="90000"/>
        </a:lnSpc>
        <a:spcBef>
          <a:spcPts val="454"/>
        </a:spcBef>
        <a:buFont typeface="Arial" panose="020B0604020202020204" pitchFamily="34" charset="0"/>
        <a:buChar char="•"/>
        <a:defRPr sz="1600" kern="1200">
          <a:solidFill>
            <a:schemeClr val="tx1"/>
          </a:solidFill>
          <a:latin typeface="+mn-lt"/>
          <a:ea typeface="+mn-ea"/>
          <a:cs typeface="+mn-cs"/>
        </a:defRPr>
      </a:lvl7pPr>
      <a:lvl8pPr marL="3110446" indent="-207363" algn="l" defTabSz="829452" rtl="0" eaLnBrk="1" latinLnBrk="0" hangingPunct="1">
        <a:lnSpc>
          <a:spcPct val="90000"/>
        </a:lnSpc>
        <a:spcBef>
          <a:spcPts val="454"/>
        </a:spcBef>
        <a:buFont typeface="Arial" panose="020B0604020202020204" pitchFamily="34" charset="0"/>
        <a:buChar char="•"/>
        <a:defRPr sz="1600" kern="1200">
          <a:solidFill>
            <a:schemeClr val="tx1"/>
          </a:solidFill>
          <a:latin typeface="+mn-lt"/>
          <a:ea typeface="+mn-ea"/>
          <a:cs typeface="+mn-cs"/>
        </a:defRPr>
      </a:lvl8pPr>
      <a:lvl9pPr marL="3525172" indent="-207363" algn="l" defTabSz="829452" rtl="0" eaLnBrk="1" latinLnBrk="0" hangingPunct="1">
        <a:lnSpc>
          <a:spcPct val="90000"/>
        </a:lnSpc>
        <a:spcBef>
          <a:spcPts val="454"/>
        </a:spcBef>
        <a:buFont typeface="Arial" panose="020B0604020202020204" pitchFamily="34" charset="0"/>
        <a:buChar char="•"/>
        <a:defRPr sz="1600" kern="1200">
          <a:solidFill>
            <a:schemeClr val="tx1"/>
          </a:solidFill>
          <a:latin typeface="+mn-lt"/>
          <a:ea typeface="+mn-ea"/>
          <a:cs typeface="+mn-cs"/>
        </a:defRPr>
      </a:lvl9pPr>
    </p:bodyStyle>
    <p:otherStyle>
      <a:defPPr>
        <a:defRPr lang="it-IT"/>
      </a:defPPr>
      <a:lvl1pPr marL="0" algn="l" defTabSz="829452" rtl="0" eaLnBrk="1" latinLnBrk="0" hangingPunct="1">
        <a:defRPr sz="1600" kern="1200">
          <a:solidFill>
            <a:schemeClr val="tx1"/>
          </a:solidFill>
          <a:latin typeface="+mn-lt"/>
          <a:ea typeface="+mn-ea"/>
          <a:cs typeface="+mn-cs"/>
        </a:defRPr>
      </a:lvl1pPr>
      <a:lvl2pPr marL="414726" algn="l" defTabSz="829452" rtl="0" eaLnBrk="1" latinLnBrk="0" hangingPunct="1">
        <a:defRPr sz="1600" kern="1200">
          <a:solidFill>
            <a:schemeClr val="tx1"/>
          </a:solidFill>
          <a:latin typeface="+mn-lt"/>
          <a:ea typeface="+mn-ea"/>
          <a:cs typeface="+mn-cs"/>
        </a:defRPr>
      </a:lvl2pPr>
      <a:lvl3pPr marL="829452" algn="l" defTabSz="829452" rtl="0" eaLnBrk="1" latinLnBrk="0" hangingPunct="1">
        <a:defRPr sz="1600" kern="1200">
          <a:solidFill>
            <a:schemeClr val="tx1"/>
          </a:solidFill>
          <a:latin typeface="+mn-lt"/>
          <a:ea typeface="+mn-ea"/>
          <a:cs typeface="+mn-cs"/>
        </a:defRPr>
      </a:lvl3pPr>
      <a:lvl4pPr marL="1244178" algn="l" defTabSz="829452" rtl="0" eaLnBrk="1" latinLnBrk="0" hangingPunct="1">
        <a:defRPr sz="1600" kern="1200">
          <a:solidFill>
            <a:schemeClr val="tx1"/>
          </a:solidFill>
          <a:latin typeface="+mn-lt"/>
          <a:ea typeface="+mn-ea"/>
          <a:cs typeface="+mn-cs"/>
        </a:defRPr>
      </a:lvl4pPr>
      <a:lvl5pPr marL="1658904" algn="l" defTabSz="829452" rtl="0" eaLnBrk="1" latinLnBrk="0" hangingPunct="1">
        <a:defRPr sz="1600" kern="1200">
          <a:solidFill>
            <a:schemeClr val="tx1"/>
          </a:solidFill>
          <a:latin typeface="+mn-lt"/>
          <a:ea typeface="+mn-ea"/>
          <a:cs typeface="+mn-cs"/>
        </a:defRPr>
      </a:lvl5pPr>
      <a:lvl6pPr marL="2073631" algn="l" defTabSz="829452" rtl="0" eaLnBrk="1" latinLnBrk="0" hangingPunct="1">
        <a:defRPr sz="1600" kern="1200">
          <a:solidFill>
            <a:schemeClr val="tx1"/>
          </a:solidFill>
          <a:latin typeface="+mn-lt"/>
          <a:ea typeface="+mn-ea"/>
          <a:cs typeface="+mn-cs"/>
        </a:defRPr>
      </a:lvl6pPr>
      <a:lvl7pPr marL="2488357" algn="l" defTabSz="829452" rtl="0" eaLnBrk="1" latinLnBrk="0" hangingPunct="1">
        <a:defRPr sz="1600" kern="1200">
          <a:solidFill>
            <a:schemeClr val="tx1"/>
          </a:solidFill>
          <a:latin typeface="+mn-lt"/>
          <a:ea typeface="+mn-ea"/>
          <a:cs typeface="+mn-cs"/>
        </a:defRPr>
      </a:lvl7pPr>
      <a:lvl8pPr marL="2903083" algn="l" defTabSz="829452" rtl="0" eaLnBrk="1" latinLnBrk="0" hangingPunct="1">
        <a:defRPr sz="1600" kern="1200">
          <a:solidFill>
            <a:schemeClr val="tx1"/>
          </a:solidFill>
          <a:latin typeface="+mn-lt"/>
          <a:ea typeface="+mn-ea"/>
          <a:cs typeface="+mn-cs"/>
        </a:defRPr>
      </a:lvl8pPr>
      <a:lvl9pPr marL="3317809" algn="l" defTabSz="829452"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3.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 name="Immagine 38"/>
          <p:cNvPicPr/>
          <p:nvPr/>
        </p:nvPicPr>
        <p:blipFill>
          <a:blip r:embed="rId2" cstate="print"/>
          <a:stretch/>
        </p:blipFill>
        <p:spPr>
          <a:xfrm>
            <a:off x="457172" y="402634"/>
            <a:ext cx="3655414" cy="2062387"/>
          </a:xfrm>
          <a:prstGeom prst="rect">
            <a:avLst/>
          </a:prstGeom>
          <a:ln>
            <a:noFill/>
          </a:ln>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2484" y="2980179"/>
            <a:ext cx="3901905" cy="1230911"/>
          </a:xfrm>
          <a:prstGeom prst="rect">
            <a:avLst/>
          </a:prstGeom>
        </p:spPr>
      </p:pic>
      <p:pic>
        <p:nvPicPr>
          <p:cNvPr id="10" name="Immagine 9" descr="Europe_flag.jpg"/>
          <p:cNvPicPr>
            <a:picLocks noChangeAspect="1"/>
          </p:cNvPicPr>
          <p:nvPr/>
        </p:nvPicPr>
        <p:blipFill>
          <a:blip r:embed="rId4"/>
          <a:stretch>
            <a:fillRect/>
          </a:stretch>
        </p:blipFill>
        <p:spPr>
          <a:xfrm>
            <a:off x="1343868" y="5102726"/>
            <a:ext cx="1880064" cy="1249821"/>
          </a:xfrm>
          <a:prstGeom prst="rect">
            <a:avLst/>
          </a:prstGeom>
        </p:spPr>
      </p:pic>
      <p:sp>
        <p:nvSpPr>
          <p:cNvPr id="35" name="CasellaDiTesto 34"/>
          <p:cNvSpPr txBox="1"/>
          <p:nvPr/>
        </p:nvSpPr>
        <p:spPr>
          <a:xfrm>
            <a:off x="78445" y="6427005"/>
            <a:ext cx="4420212" cy="360755"/>
          </a:xfrm>
          <a:prstGeom prst="rect">
            <a:avLst/>
          </a:prstGeom>
          <a:noFill/>
        </p:spPr>
        <p:txBody>
          <a:bodyPr wrap="square" lIns="82945" tIns="41473" rIns="82945" bIns="41473" rtlCol="0">
            <a:spAutoFit/>
          </a:bodyPr>
          <a:lstStyle/>
          <a:p>
            <a:pPr algn="ctr"/>
            <a:r>
              <a:rPr lang="en-US" sz="900" b="1" dirty="0" smtClean="0"/>
              <a:t>The </a:t>
            </a:r>
            <a:r>
              <a:rPr lang="en-US" sz="900" b="1" dirty="0" err="1" smtClean="0"/>
              <a:t>Qombs</a:t>
            </a:r>
            <a:r>
              <a:rPr lang="en-US" sz="900" b="1" dirty="0" smtClean="0"/>
              <a:t> Project is funded by the European Union’s Horizon 2020 research and innovation </a:t>
            </a:r>
            <a:r>
              <a:rPr lang="en-US" sz="900" b="1" dirty="0" err="1" smtClean="0"/>
              <a:t>programme</a:t>
            </a:r>
            <a:r>
              <a:rPr lang="en-US" sz="900" b="1" dirty="0" smtClean="0"/>
              <a:t> under grant agreement number 820419</a:t>
            </a:r>
            <a:endParaRPr lang="it-IT" sz="900" b="1" dirty="0"/>
          </a:p>
        </p:txBody>
      </p:sp>
      <p:sp>
        <p:nvSpPr>
          <p:cNvPr id="16" name="Titolo 15"/>
          <p:cNvSpPr>
            <a:spLocks noGrp="1"/>
          </p:cNvSpPr>
          <p:nvPr>
            <p:ph type="title" idx="13"/>
          </p:nvPr>
        </p:nvSpPr>
        <p:spPr/>
        <p:txBody>
          <a:bodyPr/>
          <a:lstStyle/>
          <a:p>
            <a:r>
              <a:rPr lang="it-IT" dirty="0" smtClean="0"/>
              <a:t>Q&amp;A</a:t>
            </a:r>
            <a:endParaRPr lang="it-IT" dirty="0"/>
          </a:p>
        </p:txBody>
      </p:sp>
      <p:sp>
        <p:nvSpPr>
          <p:cNvPr id="17" name="Segnaposto testo 16"/>
          <p:cNvSpPr>
            <a:spLocks noGrp="1"/>
          </p:cNvSpPr>
          <p:nvPr>
            <p:ph type="body" sz="quarter" idx="14"/>
          </p:nvPr>
        </p:nvSpPr>
        <p:spPr>
          <a:xfrm>
            <a:off x="5168018" y="2724727"/>
            <a:ext cx="3420332" cy="2022764"/>
          </a:xfrm>
        </p:spPr>
        <p:txBody>
          <a:bodyPr>
            <a:normAutofit lnSpcReduction="10000"/>
          </a:bodyPr>
          <a:lstStyle/>
          <a:p>
            <a:pPr marL="0" indent="0" algn="ctr">
              <a:lnSpc>
                <a:spcPct val="110000"/>
              </a:lnSpc>
              <a:spcBef>
                <a:spcPts val="0"/>
              </a:spcBef>
            </a:pPr>
            <a:r>
              <a:rPr lang="it-IT" dirty="0"/>
              <a:t>Augusto </a:t>
            </a:r>
            <a:r>
              <a:rPr lang="it-IT" dirty="0" err="1"/>
              <a:t>Smerzi</a:t>
            </a:r>
            <a:r>
              <a:rPr lang="it-IT" dirty="0"/>
              <a:t> (coordinator)</a:t>
            </a:r>
          </a:p>
          <a:p>
            <a:pPr marL="0" indent="0" algn="ctr">
              <a:lnSpc>
                <a:spcPct val="110000"/>
              </a:lnSpc>
              <a:spcBef>
                <a:spcPts val="0"/>
              </a:spcBef>
            </a:pPr>
            <a:endParaRPr lang="it-IT" dirty="0"/>
          </a:p>
          <a:p>
            <a:pPr marL="0" indent="0" algn="ctr">
              <a:lnSpc>
                <a:spcPct val="110000"/>
              </a:lnSpc>
              <a:spcBef>
                <a:spcPts val="0"/>
              </a:spcBef>
            </a:pPr>
            <a:r>
              <a:rPr lang="it-IT" dirty="0"/>
              <a:t>Francesco Cappelli (</a:t>
            </a:r>
            <a:r>
              <a:rPr lang="it-IT" dirty="0" err="1"/>
              <a:t>project</a:t>
            </a:r>
            <a:r>
              <a:rPr lang="it-IT" dirty="0"/>
              <a:t> manager)</a:t>
            </a:r>
          </a:p>
        </p:txBody>
      </p:sp>
      <p:sp>
        <p:nvSpPr>
          <p:cNvPr id="18" name="Segnaposto testo 17"/>
          <p:cNvSpPr>
            <a:spLocks noGrp="1"/>
          </p:cNvSpPr>
          <p:nvPr>
            <p:ph type="body" sz="quarter" idx="15"/>
          </p:nvPr>
        </p:nvSpPr>
        <p:spPr/>
        <p:txBody>
          <a:bodyPr/>
          <a:lstStyle/>
          <a:p>
            <a:r>
              <a:rPr lang="it-IT" dirty="0" smtClean="0"/>
              <a:t> </a:t>
            </a:r>
            <a:endParaRPr lang="it-IT" dirty="0"/>
          </a:p>
        </p:txBody>
      </p:sp>
      <p:sp>
        <p:nvSpPr>
          <p:cNvPr id="19" name="Segnaposto testo 18"/>
          <p:cNvSpPr>
            <a:spLocks noGrp="1"/>
          </p:cNvSpPr>
          <p:nvPr>
            <p:ph type="body" sz="quarter" idx="16"/>
          </p:nvPr>
        </p:nvSpPr>
        <p:spPr>
          <a:xfrm>
            <a:off x="4754880" y="5957454"/>
            <a:ext cx="4193502" cy="761715"/>
          </a:xfrm>
        </p:spPr>
        <p:txBody>
          <a:bodyPr>
            <a:normAutofit fontScale="92500" lnSpcReduction="10000"/>
          </a:bodyPr>
          <a:lstStyle/>
          <a:p>
            <a:r>
              <a:rPr lang="en-US" dirty="0"/>
              <a:t>Mid-Term Review Meeting</a:t>
            </a:r>
          </a:p>
          <a:p>
            <a:r>
              <a:rPr lang="en-US" dirty="0"/>
              <a:t>May 13, 2020</a:t>
            </a:r>
            <a:endParaRPr lang="it-IT" dirty="0"/>
          </a:p>
        </p:txBody>
      </p:sp>
    </p:spTree>
    <p:extLst>
      <p:ext uri="{BB962C8B-B14F-4D97-AF65-F5344CB8AC3E}">
        <p14:creationId xmlns:p14="http://schemas.microsoft.com/office/powerpoint/2010/main" val="4013112342"/>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idx="10"/>
          </p:nvPr>
        </p:nvSpPr>
        <p:spPr/>
        <p:txBody>
          <a:bodyPr/>
          <a:lstStyle/>
          <a:p>
            <a:r>
              <a:rPr lang="en-US" sz="2400" dirty="0" smtClean="0"/>
              <a:t>Reviewers’ and Project Officer’s questions</a:t>
            </a:r>
            <a:endParaRPr lang="en-US" sz="2400" dirty="0"/>
          </a:p>
        </p:txBody>
      </p:sp>
      <p:sp>
        <p:nvSpPr>
          <p:cNvPr id="3" name="Segnaposto numero diapositiva 7"/>
          <p:cNvSpPr txBox="1">
            <a:spLocks/>
          </p:cNvSpPr>
          <p:nvPr/>
        </p:nvSpPr>
        <p:spPr>
          <a:xfrm>
            <a:off x="6753224" y="6356351"/>
            <a:ext cx="2057400" cy="365125"/>
          </a:xfrm>
          <a:prstGeom prst="rect">
            <a:avLst/>
          </a:prstGeom>
        </p:spPr>
        <p:txBody>
          <a:bodyPr/>
          <a:lstStyle/>
          <a:p>
            <a:pPr marL="0" marR="0" lvl="0" indent="0" algn="r" defTabSz="829452" rtl="0" eaLnBrk="1" fontAlgn="auto" latinLnBrk="0" hangingPunct="1">
              <a:lnSpc>
                <a:spcPct val="100000"/>
              </a:lnSpc>
              <a:spcBef>
                <a:spcPts val="0"/>
              </a:spcBef>
              <a:spcAft>
                <a:spcPts val="0"/>
              </a:spcAft>
              <a:buClrTx/>
              <a:buSzTx/>
              <a:buFontTx/>
              <a:buNone/>
              <a:tabLst/>
              <a:defRPr/>
            </a:pPr>
            <a:fld id="{CD74B3AF-5EC5-4423-8FE1-C8D427994878}" type="slidenum">
              <a:rPr kumimoji="0" lang="it-IT" sz="1600" b="0" i="0" u="none" strike="noStrike" kern="1200" cap="none" spc="0" normalizeH="0" baseline="0" noProof="0" smtClean="0">
                <a:ln>
                  <a:noFill/>
                </a:ln>
                <a:solidFill>
                  <a:schemeClr val="tx1"/>
                </a:solidFill>
                <a:effectLst/>
                <a:uLnTx/>
                <a:uFillTx/>
                <a:latin typeface="+mn-lt"/>
                <a:ea typeface="+mn-ea"/>
                <a:cs typeface="+mn-cs"/>
              </a:rPr>
              <a:pPr marL="0" marR="0" lvl="0" indent="0" algn="r" defTabSz="829452" rtl="0" eaLnBrk="1" fontAlgn="auto" latinLnBrk="0" hangingPunct="1">
                <a:lnSpc>
                  <a:spcPct val="100000"/>
                </a:lnSpc>
                <a:spcBef>
                  <a:spcPts val="0"/>
                </a:spcBef>
                <a:spcAft>
                  <a:spcPts val="0"/>
                </a:spcAft>
                <a:buClrTx/>
                <a:buSzTx/>
                <a:buFontTx/>
                <a:buNone/>
                <a:tabLst/>
                <a:defRPr/>
              </a:pPr>
              <a:t>2</a:t>
            </a:fld>
            <a:endParaRPr kumimoji="0" lang="it-IT" sz="1600" b="0" i="0" u="none" strike="noStrike" kern="1200" cap="none" spc="0" normalizeH="0" baseline="0" noProof="0">
              <a:ln>
                <a:noFill/>
              </a:ln>
              <a:solidFill>
                <a:schemeClr val="tx1"/>
              </a:solidFill>
              <a:effectLst/>
              <a:uLnTx/>
              <a:uFillTx/>
              <a:latin typeface="+mn-lt"/>
              <a:ea typeface="+mn-ea"/>
              <a:cs typeface="+mn-cs"/>
            </a:endParaRPr>
          </a:p>
        </p:txBody>
      </p:sp>
      <p:sp>
        <p:nvSpPr>
          <p:cNvPr id="5" name="CasellaDiTesto 4"/>
          <p:cNvSpPr txBox="1"/>
          <p:nvPr/>
        </p:nvSpPr>
        <p:spPr>
          <a:xfrm>
            <a:off x="351692" y="1266092"/>
            <a:ext cx="8440616" cy="1200329"/>
          </a:xfrm>
          <a:prstGeom prst="rect">
            <a:avLst/>
          </a:prstGeom>
          <a:noFill/>
        </p:spPr>
        <p:txBody>
          <a:bodyPr wrap="square" rtlCol="0">
            <a:spAutoFit/>
          </a:bodyPr>
          <a:lstStyle/>
          <a:p>
            <a:pPr algn="just"/>
            <a:r>
              <a:rPr lang="en-US" sz="1800" dirty="0" smtClean="0"/>
              <a:t>Here follows the answers the </a:t>
            </a:r>
            <a:r>
              <a:rPr lang="en-US" sz="1800" b="1" dirty="0" smtClean="0">
                <a:solidFill>
                  <a:srgbClr val="0070C0"/>
                </a:solidFill>
              </a:rPr>
              <a:t>Reviewers’ and the Project Officer’s questions</a:t>
            </a:r>
            <a:r>
              <a:rPr lang="en-US" sz="1800" dirty="0" smtClean="0"/>
              <a:t>. </a:t>
            </a:r>
          </a:p>
          <a:p>
            <a:pPr algn="just"/>
            <a:r>
              <a:rPr lang="it-IT" sz="1800" dirty="0" err="1" smtClean="0"/>
              <a:t>Please</a:t>
            </a:r>
            <a:r>
              <a:rPr lang="it-IT" sz="1800" dirty="0" smtClean="0"/>
              <a:t> </a:t>
            </a:r>
            <a:r>
              <a:rPr lang="it-IT" sz="1800" dirty="0" err="1" smtClean="0"/>
              <a:t>consider</a:t>
            </a:r>
            <a:r>
              <a:rPr lang="it-IT" sz="1800" dirty="0" smtClean="0"/>
              <a:t> </a:t>
            </a:r>
            <a:r>
              <a:rPr lang="it-IT" sz="1800" dirty="0" err="1" smtClean="0"/>
              <a:t>that</a:t>
            </a:r>
            <a:r>
              <a:rPr lang="it-IT" sz="1800" dirty="0" smtClean="0"/>
              <a:t> some of </a:t>
            </a:r>
            <a:r>
              <a:rPr lang="it-IT" sz="1800" dirty="0" err="1" smtClean="0"/>
              <a:t>them</a:t>
            </a:r>
            <a:r>
              <a:rPr lang="it-IT" sz="1800" dirty="0" smtClean="0"/>
              <a:t> </a:t>
            </a:r>
            <a:r>
              <a:rPr lang="it-IT" sz="1800" dirty="0" err="1" smtClean="0"/>
              <a:t>have</a:t>
            </a:r>
            <a:r>
              <a:rPr lang="it-IT" sz="1800" dirty="0" smtClean="0"/>
              <a:t> </a:t>
            </a:r>
            <a:r>
              <a:rPr lang="it-IT" sz="1800" dirty="0" err="1" smtClean="0"/>
              <a:t>already</a:t>
            </a:r>
            <a:r>
              <a:rPr lang="it-IT" sz="1800" dirty="0" smtClean="0"/>
              <a:t> </a:t>
            </a:r>
            <a:r>
              <a:rPr lang="it-IT" sz="1800" dirty="0" err="1" smtClean="0"/>
              <a:t>been</a:t>
            </a:r>
            <a:r>
              <a:rPr lang="it-IT" sz="1800" dirty="0" smtClean="0"/>
              <a:t> </a:t>
            </a:r>
            <a:r>
              <a:rPr lang="it-IT" sz="1800" dirty="0" err="1" smtClean="0"/>
              <a:t>adressed</a:t>
            </a:r>
            <a:r>
              <a:rPr lang="it-IT" sz="1800" dirty="0" smtClean="0"/>
              <a:t> in the </a:t>
            </a:r>
            <a:r>
              <a:rPr lang="it-IT" sz="1800" dirty="0" err="1" smtClean="0"/>
              <a:t>introductory</a:t>
            </a:r>
            <a:r>
              <a:rPr lang="it-IT" sz="1800" dirty="0" smtClean="0"/>
              <a:t> </a:t>
            </a:r>
            <a:r>
              <a:rPr lang="it-IT" sz="1800" dirty="0" err="1" smtClean="0"/>
              <a:t>presentation</a:t>
            </a:r>
            <a:r>
              <a:rPr lang="it-IT" sz="1800" dirty="0" smtClean="0"/>
              <a:t> and some of </a:t>
            </a:r>
            <a:r>
              <a:rPr lang="it-IT" sz="1800" dirty="0" err="1" smtClean="0"/>
              <a:t>them</a:t>
            </a:r>
            <a:r>
              <a:rPr lang="it-IT" sz="1800" dirty="0" smtClean="0"/>
              <a:t> </a:t>
            </a:r>
            <a:r>
              <a:rPr lang="it-IT" sz="1800" b="1" dirty="0" err="1" smtClean="0">
                <a:solidFill>
                  <a:srgbClr val="FF0000"/>
                </a:solidFill>
              </a:rPr>
              <a:t>will</a:t>
            </a:r>
            <a:r>
              <a:rPr lang="it-IT" sz="1800" b="1" dirty="0" smtClean="0">
                <a:solidFill>
                  <a:srgbClr val="FF0000"/>
                </a:solidFill>
              </a:rPr>
              <a:t> be / </a:t>
            </a:r>
            <a:r>
              <a:rPr lang="it-IT" sz="1800" b="1" dirty="0" err="1" smtClean="0">
                <a:solidFill>
                  <a:srgbClr val="FF0000"/>
                </a:solidFill>
              </a:rPr>
              <a:t>have</a:t>
            </a:r>
            <a:r>
              <a:rPr lang="it-IT" sz="1800" b="1" dirty="0" smtClean="0">
                <a:solidFill>
                  <a:srgbClr val="FF0000"/>
                </a:solidFill>
              </a:rPr>
              <a:t> </a:t>
            </a:r>
            <a:r>
              <a:rPr lang="it-IT" sz="1800" b="1" dirty="0" err="1" smtClean="0">
                <a:solidFill>
                  <a:srgbClr val="FF0000"/>
                </a:solidFill>
              </a:rPr>
              <a:t>been</a:t>
            </a:r>
            <a:r>
              <a:rPr lang="it-IT" sz="1800" b="1" dirty="0" smtClean="0">
                <a:solidFill>
                  <a:srgbClr val="FF0000"/>
                </a:solidFill>
              </a:rPr>
              <a:t> </a:t>
            </a:r>
            <a:r>
              <a:rPr lang="it-IT" sz="1800" dirty="0" err="1" smtClean="0"/>
              <a:t>answered</a:t>
            </a:r>
            <a:r>
              <a:rPr lang="it-IT" sz="1800" dirty="0" smtClean="0"/>
              <a:t> in the </a:t>
            </a:r>
            <a:r>
              <a:rPr lang="it-IT" sz="1800" dirty="0" err="1" smtClean="0"/>
              <a:t>technical</a:t>
            </a:r>
            <a:r>
              <a:rPr lang="it-IT" sz="1800" dirty="0" smtClean="0"/>
              <a:t> </a:t>
            </a:r>
            <a:r>
              <a:rPr lang="it-IT" sz="1800" dirty="0" err="1" smtClean="0"/>
              <a:t>presentations</a:t>
            </a:r>
            <a:r>
              <a:rPr lang="it-IT" sz="1800" dirty="0" smtClean="0"/>
              <a:t>. </a:t>
            </a:r>
          </a:p>
        </p:txBody>
      </p:sp>
    </p:spTree>
    <p:extLst>
      <p:ext uri="{BB962C8B-B14F-4D97-AF65-F5344CB8AC3E}">
        <p14:creationId xmlns:p14="http://schemas.microsoft.com/office/powerpoint/2010/main" val="2463499005"/>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idx="10"/>
          </p:nvPr>
        </p:nvSpPr>
        <p:spPr/>
        <p:txBody>
          <a:bodyPr/>
          <a:lstStyle/>
          <a:p>
            <a:r>
              <a:rPr lang="en-US" sz="2800" dirty="0" smtClean="0"/>
              <a:t>Performed work and main results</a:t>
            </a:r>
            <a:endParaRPr lang="en-US" sz="2800" dirty="0"/>
          </a:p>
        </p:txBody>
      </p:sp>
      <p:sp>
        <p:nvSpPr>
          <p:cNvPr id="3" name="Segnaposto numero diapositiva 7"/>
          <p:cNvSpPr txBox="1">
            <a:spLocks/>
          </p:cNvSpPr>
          <p:nvPr/>
        </p:nvSpPr>
        <p:spPr>
          <a:xfrm>
            <a:off x="6753224" y="6356351"/>
            <a:ext cx="2057400" cy="365125"/>
          </a:xfrm>
          <a:prstGeom prst="rect">
            <a:avLst/>
          </a:prstGeom>
        </p:spPr>
        <p:txBody>
          <a:bodyPr/>
          <a:lstStyle/>
          <a:p>
            <a:pPr marL="0" marR="0" lvl="0" indent="0" algn="r" defTabSz="829452" rtl="0" eaLnBrk="1" fontAlgn="auto" latinLnBrk="0" hangingPunct="1">
              <a:lnSpc>
                <a:spcPct val="100000"/>
              </a:lnSpc>
              <a:spcBef>
                <a:spcPts val="0"/>
              </a:spcBef>
              <a:spcAft>
                <a:spcPts val="0"/>
              </a:spcAft>
              <a:buClrTx/>
              <a:buSzTx/>
              <a:buFontTx/>
              <a:buNone/>
              <a:tabLst/>
              <a:defRPr/>
            </a:pPr>
            <a:fld id="{CD74B3AF-5EC5-4423-8FE1-C8D427994878}" type="slidenum">
              <a:rPr kumimoji="0" lang="it-IT" sz="1600" b="0" i="0" u="none" strike="noStrike" kern="1200" cap="none" spc="0" normalizeH="0" baseline="0" noProof="0" smtClean="0">
                <a:ln>
                  <a:noFill/>
                </a:ln>
                <a:solidFill>
                  <a:schemeClr val="tx1"/>
                </a:solidFill>
                <a:effectLst/>
                <a:uLnTx/>
                <a:uFillTx/>
                <a:latin typeface="+mn-lt"/>
                <a:ea typeface="+mn-ea"/>
                <a:cs typeface="+mn-cs"/>
              </a:rPr>
              <a:pPr marL="0" marR="0" lvl="0" indent="0" algn="r" defTabSz="829452" rtl="0" eaLnBrk="1" fontAlgn="auto" latinLnBrk="0" hangingPunct="1">
                <a:lnSpc>
                  <a:spcPct val="100000"/>
                </a:lnSpc>
                <a:spcBef>
                  <a:spcPts val="0"/>
                </a:spcBef>
                <a:spcAft>
                  <a:spcPts val="0"/>
                </a:spcAft>
                <a:buClrTx/>
                <a:buSzTx/>
                <a:buFontTx/>
                <a:buNone/>
                <a:tabLst/>
                <a:defRPr/>
              </a:pPr>
              <a:t>3</a:t>
            </a:fld>
            <a:endParaRPr kumimoji="0" lang="it-IT" sz="1600" b="0" i="0" u="none" strike="noStrike" kern="1200" cap="none" spc="0" normalizeH="0" baseline="0" noProof="0">
              <a:ln>
                <a:noFill/>
              </a:ln>
              <a:solidFill>
                <a:schemeClr val="tx1"/>
              </a:solidFill>
              <a:effectLst/>
              <a:uLnTx/>
              <a:uFillTx/>
              <a:latin typeface="+mn-lt"/>
              <a:ea typeface="+mn-ea"/>
              <a:cs typeface="+mn-cs"/>
            </a:endParaRPr>
          </a:p>
        </p:txBody>
      </p:sp>
      <p:sp>
        <p:nvSpPr>
          <p:cNvPr id="5" name="CasellaDiTesto 4"/>
          <p:cNvSpPr txBox="1"/>
          <p:nvPr/>
        </p:nvSpPr>
        <p:spPr>
          <a:xfrm>
            <a:off x="351692" y="1266092"/>
            <a:ext cx="8440616" cy="307777"/>
          </a:xfrm>
          <a:prstGeom prst="rect">
            <a:avLst/>
          </a:prstGeom>
          <a:noFill/>
        </p:spPr>
        <p:txBody>
          <a:bodyPr wrap="square" rtlCol="0">
            <a:spAutoFit/>
          </a:bodyPr>
          <a:lstStyle/>
          <a:p>
            <a:pPr algn="just"/>
            <a:r>
              <a:rPr lang="en-US" sz="1400" dirty="0" smtClean="0"/>
              <a:t> </a:t>
            </a:r>
            <a:endParaRPr lang="it-IT" sz="1400" dirty="0" smtClean="0"/>
          </a:p>
        </p:txBody>
      </p:sp>
      <p:graphicFrame>
        <p:nvGraphicFramePr>
          <p:cNvPr id="2" name="Tabella 1"/>
          <p:cNvGraphicFramePr>
            <a:graphicFrameLocks noGrp="1"/>
          </p:cNvGraphicFramePr>
          <p:nvPr>
            <p:extLst>
              <p:ext uri="{D42A27DB-BD31-4B8C-83A1-F6EECF244321}">
                <p14:modId xmlns:p14="http://schemas.microsoft.com/office/powerpoint/2010/main" val="1552244327"/>
              </p:ext>
            </p:extLst>
          </p:nvPr>
        </p:nvGraphicFramePr>
        <p:xfrm>
          <a:off x="351693" y="1397000"/>
          <a:ext cx="8458932" cy="4418676"/>
        </p:xfrm>
        <a:graphic>
          <a:graphicData uri="http://schemas.openxmlformats.org/drawingml/2006/table">
            <a:tbl>
              <a:tblPr firstRow="1" bandRow="1">
                <a:tableStyleId>{5C22544A-7EE6-4342-B048-85BDC9FD1C3A}</a:tableStyleId>
              </a:tblPr>
              <a:tblGrid>
                <a:gridCol w="2819644"/>
                <a:gridCol w="2819644"/>
                <a:gridCol w="2819644"/>
              </a:tblGrid>
              <a:tr h="441036">
                <a:tc>
                  <a:txBody>
                    <a:bodyPr/>
                    <a:lstStyle/>
                    <a:p>
                      <a:r>
                        <a:rPr lang="it-IT" dirty="0" err="1" smtClean="0"/>
                        <a:t>Objective</a:t>
                      </a:r>
                      <a:endParaRPr lang="en-US" dirty="0"/>
                    </a:p>
                  </a:txBody>
                  <a:tcPr/>
                </a:tc>
                <a:tc>
                  <a:txBody>
                    <a:bodyPr/>
                    <a:lstStyle/>
                    <a:p>
                      <a:r>
                        <a:rPr lang="it-IT" dirty="0" err="1" smtClean="0"/>
                        <a:t>Achievement</a:t>
                      </a:r>
                      <a:endParaRPr lang="en-US" dirty="0"/>
                    </a:p>
                  </a:txBody>
                  <a:tcPr/>
                </a:tc>
                <a:tc>
                  <a:txBody>
                    <a:bodyPr/>
                    <a:lstStyle/>
                    <a:p>
                      <a:r>
                        <a:rPr lang="it-IT" dirty="0" err="1" smtClean="0"/>
                        <a:t>Still</a:t>
                      </a:r>
                      <a:r>
                        <a:rPr lang="it-IT" dirty="0" smtClean="0"/>
                        <a:t> to </a:t>
                      </a:r>
                      <a:r>
                        <a:rPr lang="it-IT" dirty="0" err="1" smtClean="0"/>
                        <a:t>realize</a:t>
                      </a:r>
                      <a:endParaRPr lang="en-US" dirty="0"/>
                    </a:p>
                  </a:txBody>
                  <a:tcPr/>
                </a:tc>
              </a:tr>
              <a:tr h="777240">
                <a:tc>
                  <a:txBody>
                    <a:bodyPr/>
                    <a:lstStyle/>
                    <a:p>
                      <a:r>
                        <a:rPr lang="en-US" dirty="0" smtClean="0"/>
                        <a:t>Design and fabrication of new QCL devices</a:t>
                      </a:r>
                      <a:endParaRPr lang="en-US" dirty="0"/>
                    </a:p>
                  </a:txBody>
                  <a:tcPr/>
                </a:tc>
                <a:tc>
                  <a:txBody>
                    <a:bodyPr/>
                    <a:lstStyle/>
                    <a:p>
                      <a:r>
                        <a:rPr lang="en-US" dirty="0" smtClean="0"/>
                        <a:t>Numerically-optimized </a:t>
                      </a:r>
                      <a:r>
                        <a:rPr lang="en-US" dirty="0" smtClean="0"/>
                        <a:t>devices realized</a:t>
                      </a:r>
                      <a:endParaRPr lang="en-US" dirty="0"/>
                    </a:p>
                  </a:txBody>
                  <a:tcPr/>
                </a:tc>
                <a:tc>
                  <a:txBody>
                    <a:bodyPr/>
                    <a:lstStyle/>
                    <a:p>
                      <a:r>
                        <a:rPr lang="en-US" dirty="0" smtClean="0"/>
                        <a:t>Quantum-simulation-optimized </a:t>
                      </a:r>
                      <a:r>
                        <a:rPr lang="en-US" dirty="0" smtClean="0"/>
                        <a:t>devices realized</a:t>
                      </a:r>
                      <a:endParaRPr lang="en-US" dirty="0"/>
                    </a:p>
                  </a:txBody>
                  <a:tcPr/>
                </a:tc>
              </a:tr>
              <a:tr h="777240">
                <a:tc>
                  <a:txBody>
                    <a:bodyPr/>
                    <a:lstStyle/>
                    <a:p>
                      <a:r>
                        <a:rPr lang="en-US" dirty="0" smtClean="0"/>
                        <a:t>Realization of a quantum simulator of QCLs transport</a:t>
                      </a:r>
                      <a:endParaRPr lang="en-US" dirty="0"/>
                    </a:p>
                  </a:txBody>
                  <a:tcPr/>
                </a:tc>
                <a:tc>
                  <a:txBody>
                    <a:bodyPr/>
                    <a:lstStyle/>
                    <a:p>
                      <a:r>
                        <a:rPr lang="en-US" dirty="0" smtClean="0"/>
                        <a:t>Large </a:t>
                      </a:r>
                      <a:r>
                        <a:rPr lang="en-US" dirty="0" smtClean="0"/>
                        <a:t>spacing 1D optical lattice to mimic QCL potential</a:t>
                      </a:r>
                      <a:endParaRPr lang="en-US" dirty="0"/>
                    </a:p>
                  </a:txBody>
                  <a:tcPr/>
                </a:tc>
                <a:tc>
                  <a:txBody>
                    <a:bodyPr/>
                    <a:lstStyle/>
                    <a:p>
                      <a:r>
                        <a:rPr lang="en-US" dirty="0" smtClean="0"/>
                        <a:t>Loading </a:t>
                      </a:r>
                      <a:r>
                        <a:rPr lang="en-US" dirty="0" smtClean="0"/>
                        <a:t>the atoms, simulating transport</a:t>
                      </a:r>
                      <a:endParaRPr lang="en-US" dirty="0"/>
                    </a:p>
                  </a:txBody>
                  <a:tcPr/>
                </a:tc>
              </a:tr>
              <a:tr h="777240">
                <a:tc>
                  <a:txBody>
                    <a:bodyPr/>
                    <a:lstStyle/>
                    <a:p>
                      <a:r>
                        <a:rPr lang="en-US" dirty="0" smtClean="0"/>
                        <a:t>Demonstration of </a:t>
                      </a:r>
                      <a:r>
                        <a:rPr lang="en-US" dirty="0" err="1" smtClean="0"/>
                        <a:t>nonclassical</a:t>
                      </a:r>
                      <a:r>
                        <a:rPr lang="en-US" dirty="0" smtClean="0"/>
                        <a:t> features in QCL emission</a:t>
                      </a:r>
                      <a:endParaRPr lang="en-US" dirty="0"/>
                    </a:p>
                  </a:txBody>
                  <a:tcPr/>
                </a:tc>
                <a:tc>
                  <a:txBody>
                    <a:bodyPr/>
                    <a:lstStyle/>
                    <a:p>
                      <a:r>
                        <a:rPr lang="en-US" dirty="0" smtClean="0"/>
                        <a:t>Implementation </a:t>
                      </a:r>
                      <a:r>
                        <a:rPr lang="en-US" dirty="0" smtClean="0"/>
                        <a:t>of a mid-infrared balanced detector, characterization of detectors, discovery of optimal laser operating condition for investigation</a:t>
                      </a:r>
                      <a:endParaRPr lang="en-US" dirty="0"/>
                    </a:p>
                  </a:txBody>
                  <a:tcPr/>
                </a:tc>
                <a:tc>
                  <a:txBody>
                    <a:bodyPr/>
                    <a:lstStyle/>
                    <a:p>
                      <a:r>
                        <a:rPr lang="en-US" dirty="0" smtClean="0"/>
                        <a:t>Demonstration </a:t>
                      </a:r>
                      <a:r>
                        <a:rPr lang="en-US" dirty="0" smtClean="0"/>
                        <a:t>of squeezed/entangled emission, test of several devices</a:t>
                      </a:r>
                      <a:endParaRPr lang="en-US" dirty="0"/>
                    </a:p>
                  </a:txBody>
                  <a:tcPr/>
                </a:tc>
              </a:tr>
              <a:tr h="777240">
                <a:tc>
                  <a:txBody>
                    <a:bodyPr/>
                    <a:lstStyle/>
                    <a:p>
                      <a:r>
                        <a:rPr lang="en-US" dirty="0" smtClean="0"/>
                        <a:t>Applications (sensing, communication, range find, anemometry)</a:t>
                      </a:r>
                      <a:endParaRPr lang="en-US" dirty="0"/>
                    </a:p>
                  </a:txBody>
                  <a:tcPr/>
                </a:tc>
                <a:tc>
                  <a:txBody>
                    <a:bodyPr/>
                    <a:lstStyle/>
                    <a:p>
                      <a:r>
                        <a:rPr lang="en-US" dirty="0" smtClean="0"/>
                        <a:t>New devices to be used for applications fabricated, dual-comb spectrometer tested</a:t>
                      </a:r>
                      <a:endParaRPr lang="en-US" dirty="0"/>
                    </a:p>
                  </a:txBody>
                  <a:tcPr/>
                </a:tc>
                <a:tc>
                  <a:txBody>
                    <a:bodyPr/>
                    <a:lstStyle/>
                    <a:p>
                      <a:r>
                        <a:rPr lang="en-US" dirty="0" smtClean="0"/>
                        <a:t>Development </a:t>
                      </a:r>
                      <a:r>
                        <a:rPr lang="en-US" dirty="0" smtClean="0"/>
                        <a:t>of the applications</a:t>
                      </a:r>
                      <a:endParaRPr lang="en-US" dirty="0"/>
                    </a:p>
                  </a:txBody>
                  <a:tcPr/>
                </a:tc>
              </a:tr>
            </a:tbl>
          </a:graphicData>
        </a:graphic>
      </p:graphicFrame>
    </p:spTree>
    <p:extLst>
      <p:ext uri="{BB962C8B-B14F-4D97-AF65-F5344CB8AC3E}">
        <p14:creationId xmlns:p14="http://schemas.microsoft.com/office/powerpoint/2010/main" val="467852691"/>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idx="10"/>
          </p:nvPr>
        </p:nvSpPr>
        <p:spPr/>
        <p:txBody>
          <a:bodyPr/>
          <a:lstStyle/>
          <a:p>
            <a:r>
              <a:rPr lang="en-US" sz="2400" dirty="0"/>
              <a:t>Collaborations between the teams in the project</a:t>
            </a:r>
          </a:p>
        </p:txBody>
      </p:sp>
      <p:sp>
        <p:nvSpPr>
          <p:cNvPr id="3" name="Segnaposto numero diapositiva 7"/>
          <p:cNvSpPr txBox="1">
            <a:spLocks/>
          </p:cNvSpPr>
          <p:nvPr/>
        </p:nvSpPr>
        <p:spPr>
          <a:xfrm>
            <a:off x="6753224" y="6356351"/>
            <a:ext cx="2057400" cy="365125"/>
          </a:xfrm>
          <a:prstGeom prst="rect">
            <a:avLst/>
          </a:prstGeom>
        </p:spPr>
        <p:txBody>
          <a:bodyPr/>
          <a:lstStyle/>
          <a:p>
            <a:pPr marL="0" marR="0" lvl="0" indent="0" algn="r" defTabSz="829452" rtl="0" eaLnBrk="1" fontAlgn="auto" latinLnBrk="0" hangingPunct="1">
              <a:lnSpc>
                <a:spcPct val="100000"/>
              </a:lnSpc>
              <a:spcBef>
                <a:spcPts val="0"/>
              </a:spcBef>
              <a:spcAft>
                <a:spcPts val="0"/>
              </a:spcAft>
              <a:buClrTx/>
              <a:buSzTx/>
              <a:buFontTx/>
              <a:buNone/>
              <a:tabLst/>
              <a:defRPr/>
            </a:pPr>
            <a:fld id="{CD74B3AF-5EC5-4423-8FE1-C8D427994878}" type="slidenum">
              <a:rPr kumimoji="0" lang="it-IT" sz="1600" b="0" i="0" u="none" strike="noStrike" kern="1200" cap="none" spc="0" normalizeH="0" baseline="0" noProof="0" smtClean="0">
                <a:ln>
                  <a:noFill/>
                </a:ln>
                <a:solidFill>
                  <a:schemeClr val="tx1"/>
                </a:solidFill>
                <a:effectLst/>
                <a:uLnTx/>
                <a:uFillTx/>
                <a:latin typeface="+mn-lt"/>
                <a:ea typeface="+mn-ea"/>
                <a:cs typeface="+mn-cs"/>
              </a:rPr>
              <a:pPr marL="0" marR="0" lvl="0" indent="0" algn="r" defTabSz="829452" rtl="0" eaLnBrk="1" fontAlgn="auto" latinLnBrk="0" hangingPunct="1">
                <a:lnSpc>
                  <a:spcPct val="100000"/>
                </a:lnSpc>
                <a:spcBef>
                  <a:spcPts val="0"/>
                </a:spcBef>
                <a:spcAft>
                  <a:spcPts val="0"/>
                </a:spcAft>
                <a:buClrTx/>
                <a:buSzTx/>
                <a:buFontTx/>
                <a:buNone/>
                <a:tabLst/>
                <a:defRPr/>
              </a:pPr>
              <a:t>4</a:t>
            </a:fld>
            <a:endParaRPr kumimoji="0" lang="it-IT" sz="1600" b="0" i="0" u="none" strike="noStrike" kern="1200" cap="none" spc="0" normalizeH="0" baseline="0" noProof="0">
              <a:ln>
                <a:noFill/>
              </a:ln>
              <a:solidFill>
                <a:schemeClr val="tx1"/>
              </a:solidFill>
              <a:effectLst/>
              <a:uLnTx/>
              <a:uFillTx/>
              <a:latin typeface="+mn-lt"/>
              <a:ea typeface="+mn-ea"/>
              <a:cs typeface="+mn-cs"/>
            </a:endParaRPr>
          </a:p>
        </p:txBody>
      </p:sp>
      <p:sp>
        <p:nvSpPr>
          <p:cNvPr id="5" name="CasellaDiTesto 4"/>
          <p:cNvSpPr txBox="1"/>
          <p:nvPr/>
        </p:nvSpPr>
        <p:spPr>
          <a:xfrm>
            <a:off x="287040" y="1266092"/>
            <a:ext cx="8579872" cy="5016758"/>
          </a:xfrm>
          <a:prstGeom prst="rect">
            <a:avLst/>
          </a:prstGeom>
          <a:noFill/>
        </p:spPr>
        <p:txBody>
          <a:bodyPr wrap="square" rtlCol="0">
            <a:spAutoFit/>
          </a:bodyPr>
          <a:lstStyle/>
          <a:p>
            <a:pPr algn="just"/>
            <a:r>
              <a:rPr lang="en-US" b="1" dirty="0"/>
              <a:t>Consortium </a:t>
            </a:r>
            <a:r>
              <a:rPr lang="en-US" b="1" dirty="0" smtClean="0"/>
              <a:t>members, roles and collaborations</a:t>
            </a:r>
            <a:endParaRPr lang="en-US" b="1" dirty="0"/>
          </a:p>
          <a:p>
            <a:pPr algn="just"/>
            <a:endParaRPr lang="en-US" dirty="0"/>
          </a:p>
          <a:p>
            <a:pPr algn="just"/>
            <a:r>
              <a:rPr lang="en-US" b="1" dirty="0" err="1">
                <a:solidFill>
                  <a:srgbClr val="0070C0"/>
                </a:solidFill>
              </a:rPr>
              <a:t>Consiglio</a:t>
            </a:r>
            <a:r>
              <a:rPr lang="en-US" b="1" dirty="0">
                <a:solidFill>
                  <a:srgbClr val="0070C0"/>
                </a:solidFill>
              </a:rPr>
              <a:t> </a:t>
            </a:r>
            <a:r>
              <a:rPr lang="en-US" b="1" dirty="0" err="1">
                <a:solidFill>
                  <a:srgbClr val="0070C0"/>
                </a:solidFill>
              </a:rPr>
              <a:t>Nazionale</a:t>
            </a:r>
            <a:r>
              <a:rPr lang="en-US" b="1" dirty="0">
                <a:solidFill>
                  <a:srgbClr val="0070C0"/>
                </a:solidFill>
              </a:rPr>
              <a:t> </a:t>
            </a:r>
            <a:r>
              <a:rPr lang="en-US" b="1" dirty="0" err="1">
                <a:solidFill>
                  <a:srgbClr val="0070C0"/>
                </a:solidFill>
              </a:rPr>
              <a:t>delle</a:t>
            </a:r>
            <a:r>
              <a:rPr lang="en-US" b="1" dirty="0">
                <a:solidFill>
                  <a:srgbClr val="0070C0"/>
                </a:solidFill>
              </a:rPr>
              <a:t> </a:t>
            </a:r>
            <a:r>
              <a:rPr lang="en-US" b="1" dirty="0" err="1">
                <a:solidFill>
                  <a:srgbClr val="0070C0"/>
                </a:solidFill>
              </a:rPr>
              <a:t>Ricerche</a:t>
            </a:r>
            <a:r>
              <a:rPr lang="en-US" b="1" dirty="0">
                <a:solidFill>
                  <a:srgbClr val="0070C0"/>
                </a:solidFill>
              </a:rPr>
              <a:t> (</a:t>
            </a:r>
            <a:r>
              <a:rPr lang="en-US" b="1" dirty="0" smtClean="0">
                <a:solidFill>
                  <a:srgbClr val="0070C0"/>
                </a:solidFill>
              </a:rPr>
              <a:t>CNR – research institute – coordinator): </a:t>
            </a:r>
            <a:endParaRPr lang="en-US" b="1" dirty="0">
              <a:solidFill>
                <a:srgbClr val="0070C0"/>
              </a:solidFill>
            </a:endParaRPr>
          </a:p>
          <a:p>
            <a:pPr marL="285750" indent="-285750" algn="just">
              <a:buFont typeface="Arial" panose="020B0604020202020204" pitchFamily="34" charset="0"/>
              <a:buChar char="•"/>
            </a:pPr>
            <a:r>
              <a:rPr lang="en-US" dirty="0"/>
              <a:t>Development of quantum simulator</a:t>
            </a:r>
          </a:p>
          <a:p>
            <a:pPr marL="285750" indent="-285750" algn="just">
              <a:buFont typeface="Arial" panose="020B0604020202020204" pitchFamily="34" charset="0"/>
              <a:buChar char="•"/>
            </a:pPr>
            <a:r>
              <a:rPr lang="en-US" dirty="0"/>
              <a:t>Development of theoretical model for QCL quantum comb emission</a:t>
            </a:r>
          </a:p>
          <a:p>
            <a:pPr marL="285750" indent="-285750" algn="just">
              <a:buFont typeface="Arial" panose="020B0604020202020204" pitchFamily="34" charset="0"/>
              <a:buChar char="•"/>
            </a:pPr>
            <a:r>
              <a:rPr lang="en-US" dirty="0"/>
              <a:t>Characterization of QCL emission</a:t>
            </a:r>
          </a:p>
          <a:p>
            <a:pPr algn="just"/>
            <a:r>
              <a:rPr lang="en-US" b="1" dirty="0" err="1" smtClean="0">
                <a:solidFill>
                  <a:srgbClr val="0070C0"/>
                </a:solidFill>
              </a:rPr>
              <a:t>Eidgenössische</a:t>
            </a:r>
            <a:r>
              <a:rPr lang="en-US" b="1" dirty="0" smtClean="0">
                <a:solidFill>
                  <a:srgbClr val="0070C0"/>
                </a:solidFill>
              </a:rPr>
              <a:t> </a:t>
            </a:r>
            <a:r>
              <a:rPr lang="en-US" b="1" dirty="0" err="1">
                <a:solidFill>
                  <a:srgbClr val="0070C0"/>
                </a:solidFill>
              </a:rPr>
              <a:t>Technische</a:t>
            </a:r>
            <a:r>
              <a:rPr lang="en-US" b="1" dirty="0">
                <a:solidFill>
                  <a:srgbClr val="0070C0"/>
                </a:solidFill>
              </a:rPr>
              <a:t> </a:t>
            </a:r>
            <a:r>
              <a:rPr lang="en-US" b="1" dirty="0" err="1">
                <a:solidFill>
                  <a:srgbClr val="0070C0"/>
                </a:solidFill>
              </a:rPr>
              <a:t>Hochschule</a:t>
            </a:r>
            <a:r>
              <a:rPr lang="en-US" b="1" dirty="0">
                <a:solidFill>
                  <a:srgbClr val="0070C0"/>
                </a:solidFill>
              </a:rPr>
              <a:t> Zürich (</a:t>
            </a:r>
            <a:r>
              <a:rPr lang="en-US" b="1" dirty="0" smtClean="0">
                <a:solidFill>
                  <a:srgbClr val="0070C0"/>
                </a:solidFill>
              </a:rPr>
              <a:t>ETHZ </a:t>
            </a:r>
            <a:r>
              <a:rPr lang="en-US" b="1" dirty="0">
                <a:solidFill>
                  <a:srgbClr val="0070C0"/>
                </a:solidFill>
              </a:rPr>
              <a:t>– research </a:t>
            </a:r>
            <a:r>
              <a:rPr lang="en-US" b="1" dirty="0" smtClean="0">
                <a:solidFill>
                  <a:srgbClr val="0070C0"/>
                </a:solidFill>
              </a:rPr>
              <a:t>institute/university): </a:t>
            </a:r>
            <a:endParaRPr lang="en-US" b="1" dirty="0">
              <a:solidFill>
                <a:srgbClr val="0070C0"/>
              </a:solidFill>
            </a:endParaRPr>
          </a:p>
          <a:p>
            <a:pPr marL="285750" indent="-285750" algn="just">
              <a:buFont typeface="Arial" panose="020B0604020202020204" pitchFamily="34" charset="0"/>
              <a:buChar char="•"/>
            </a:pPr>
            <a:r>
              <a:rPr lang="en-US" dirty="0"/>
              <a:t>Design and fabrication of QCLs (lasers) and QCDs (detectors)</a:t>
            </a:r>
          </a:p>
          <a:p>
            <a:pPr algn="just"/>
            <a:r>
              <a:rPr lang="en-US" b="1" dirty="0" err="1" smtClean="0">
                <a:solidFill>
                  <a:srgbClr val="0070C0"/>
                </a:solidFill>
              </a:rPr>
              <a:t>Technische</a:t>
            </a:r>
            <a:r>
              <a:rPr lang="en-US" b="1" dirty="0" smtClean="0">
                <a:solidFill>
                  <a:srgbClr val="0070C0"/>
                </a:solidFill>
              </a:rPr>
              <a:t> </a:t>
            </a:r>
            <a:r>
              <a:rPr lang="en-US" b="1" dirty="0" err="1">
                <a:solidFill>
                  <a:srgbClr val="0070C0"/>
                </a:solidFill>
              </a:rPr>
              <a:t>Universität</a:t>
            </a:r>
            <a:r>
              <a:rPr lang="en-US" b="1" dirty="0">
                <a:solidFill>
                  <a:srgbClr val="0070C0"/>
                </a:solidFill>
              </a:rPr>
              <a:t> </a:t>
            </a:r>
            <a:r>
              <a:rPr lang="en-US" b="1" dirty="0" err="1">
                <a:solidFill>
                  <a:srgbClr val="0070C0"/>
                </a:solidFill>
              </a:rPr>
              <a:t>München</a:t>
            </a:r>
            <a:r>
              <a:rPr lang="en-US" b="1" dirty="0">
                <a:solidFill>
                  <a:srgbClr val="0070C0"/>
                </a:solidFill>
              </a:rPr>
              <a:t> (</a:t>
            </a:r>
            <a:r>
              <a:rPr lang="en-US" b="1" dirty="0" smtClean="0">
                <a:solidFill>
                  <a:srgbClr val="0070C0"/>
                </a:solidFill>
              </a:rPr>
              <a:t>TUM – university): </a:t>
            </a:r>
            <a:endParaRPr lang="en-US" b="1" dirty="0">
              <a:solidFill>
                <a:srgbClr val="0070C0"/>
              </a:solidFill>
            </a:endParaRPr>
          </a:p>
          <a:p>
            <a:pPr marL="285750" indent="-285750" algn="just">
              <a:buFont typeface="Arial" panose="020B0604020202020204" pitchFamily="34" charset="0"/>
              <a:buChar char="•"/>
            </a:pPr>
            <a:r>
              <a:rPr lang="en-US" dirty="0"/>
              <a:t>Development of theoretical models and numerical simulations for QCLs and QCDs design</a:t>
            </a:r>
          </a:p>
          <a:p>
            <a:pPr algn="just"/>
            <a:r>
              <a:rPr lang="en-US" b="1" dirty="0">
                <a:solidFill>
                  <a:srgbClr val="0070C0"/>
                </a:solidFill>
              </a:rPr>
              <a:t>Centre National de la </a:t>
            </a:r>
            <a:r>
              <a:rPr lang="en-US" b="1" dirty="0" err="1">
                <a:solidFill>
                  <a:srgbClr val="0070C0"/>
                </a:solidFill>
              </a:rPr>
              <a:t>Recherche</a:t>
            </a:r>
            <a:r>
              <a:rPr lang="en-US" b="1" dirty="0">
                <a:solidFill>
                  <a:srgbClr val="0070C0"/>
                </a:solidFill>
              </a:rPr>
              <a:t> </a:t>
            </a:r>
            <a:r>
              <a:rPr lang="en-US" b="1" dirty="0" err="1">
                <a:solidFill>
                  <a:srgbClr val="0070C0"/>
                </a:solidFill>
              </a:rPr>
              <a:t>Scientifique</a:t>
            </a:r>
            <a:r>
              <a:rPr lang="en-US" b="1" dirty="0">
                <a:solidFill>
                  <a:srgbClr val="0070C0"/>
                </a:solidFill>
              </a:rPr>
              <a:t> (</a:t>
            </a:r>
            <a:r>
              <a:rPr lang="en-US" b="1" dirty="0" smtClean="0">
                <a:solidFill>
                  <a:srgbClr val="0070C0"/>
                </a:solidFill>
              </a:rPr>
              <a:t>CNRS </a:t>
            </a:r>
            <a:r>
              <a:rPr lang="en-US" b="1" dirty="0">
                <a:solidFill>
                  <a:srgbClr val="0070C0"/>
                </a:solidFill>
              </a:rPr>
              <a:t>– research </a:t>
            </a:r>
            <a:r>
              <a:rPr lang="en-US" b="1" dirty="0" smtClean="0">
                <a:solidFill>
                  <a:srgbClr val="0070C0"/>
                </a:solidFill>
              </a:rPr>
              <a:t>institute): </a:t>
            </a:r>
            <a:endParaRPr lang="en-US" b="1" dirty="0">
              <a:solidFill>
                <a:srgbClr val="0070C0"/>
              </a:solidFill>
            </a:endParaRPr>
          </a:p>
          <a:p>
            <a:pPr marL="285750" indent="-285750" algn="just">
              <a:buFont typeface="Arial" panose="020B0604020202020204" pitchFamily="34" charset="0"/>
              <a:buChar char="•"/>
            </a:pPr>
            <a:r>
              <a:rPr lang="en-US" dirty="0"/>
              <a:t>Design, fabrication and characterization of quantum cascade detectors (QCDs)</a:t>
            </a:r>
          </a:p>
          <a:p>
            <a:pPr algn="just"/>
            <a:r>
              <a:rPr lang="en-US" b="1" dirty="0" err="1" smtClean="0">
                <a:solidFill>
                  <a:srgbClr val="0070C0"/>
                </a:solidFill>
              </a:rPr>
              <a:t>Alpes</a:t>
            </a:r>
            <a:r>
              <a:rPr lang="en-US" b="1" dirty="0" smtClean="0">
                <a:solidFill>
                  <a:srgbClr val="0070C0"/>
                </a:solidFill>
              </a:rPr>
              <a:t> </a:t>
            </a:r>
            <a:r>
              <a:rPr lang="en-US" b="1" dirty="0">
                <a:solidFill>
                  <a:srgbClr val="0070C0"/>
                </a:solidFill>
              </a:rPr>
              <a:t>Lasers SA (</a:t>
            </a:r>
            <a:r>
              <a:rPr lang="en-US" b="1" dirty="0" err="1" smtClean="0">
                <a:solidFill>
                  <a:srgbClr val="0070C0"/>
                </a:solidFill>
              </a:rPr>
              <a:t>Alpes</a:t>
            </a:r>
            <a:r>
              <a:rPr lang="en-US" b="1" dirty="0" smtClean="0">
                <a:solidFill>
                  <a:srgbClr val="0070C0"/>
                </a:solidFill>
              </a:rPr>
              <a:t> – company): </a:t>
            </a:r>
            <a:endParaRPr lang="en-US" b="1" dirty="0">
              <a:solidFill>
                <a:srgbClr val="0070C0"/>
              </a:solidFill>
            </a:endParaRPr>
          </a:p>
          <a:p>
            <a:pPr marL="285750" indent="-285750" algn="just">
              <a:buFont typeface="Arial" panose="020B0604020202020204" pitchFamily="34" charset="0"/>
              <a:buChar char="•"/>
            </a:pPr>
            <a:r>
              <a:rPr lang="en-US" dirty="0"/>
              <a:t>QCLs fabrication and industrialization </a:t>
            </a:r>
            <a:endParaRPr lang="en-US" dirty="0" smtClean="0"/>
          </a:p>
          <a:p>
            <a:pPr algn="just"/>
            <a:endParaRPr lang="it-IT" dirty="0"/>
          </a:p>
          <a:p>
            <a:pPr algn="just"/>
            <a:r>
              <a:rPr lang="en-US" b="1" dirty="0">
                <a:solidFill>
                  <a:srgbClr val="00B050"/>
                </a:solidFill>
              </a:rPr>
              <a:t>Collaboration</a:t>
            </a:r>
            <a:r>
              <a:rPr lang="en-US" dirty="0"/>
              <a:t> among ETH, TUM, CNRS and </a:t>
            </a:r>
            <a:r>
              <a:rPr lang="en-US" dirty="0" err="1"/>
              <a:t>Alpes</a:t>
            </a:r>
            <a:r>
              <a:rPr lang="en-US" dirty="0"/>
              <a:t> for the design and the fabrication of new QCL devices and new QCDs (detectors).</a:t>
            </a:r>
          </a:p>
          <a:p>
            <a:pPr algn="just"/>
            <a:endParaRPr lang="en-US" dirty="0"/>
          </a:p>
          <a:p>
            <a:pPr algn="just"/>
            <a:r>
              <a:rPr lang="en-US" b="1" dirty="0">
                <a:solidFill>
                  <a:srgbClr val="00B050"/>
                </a:solidFill>
              </a:rPr>
              <a:t>Collaboration</a:t>
            </a:r>
            <a:r>
              <a:rPr lang="en-US" dirty="0"/>
              <a:t> among CNR, ETH and TUM for transferring quantum simulation hints to new QCL devices</a:t>
            </a:r>
            <a:r>
              <a:rPr lang="en-US" dirty="0" smtClean="0"/>
              <a:t>.</a:t>
            </a:r>
            <a:endParaRPr lang="it-IT" dirty="0" smtClean="0"/>
          </a:p>
        </p:txBody>
      </p:sp>
    </p:spTree>
    <p:extLst>
      <p:ext uri="{BB962C8B-B14F-4D97-AF65-F5344CB8AC3E}">
        <p14:creationId xmlns:p14="http://schemas.microsoft.com/office/powerpoint/2010/main" val="2341302804"/>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idx="10"/>
          </p:nvPr>
        </p:nvSpPr>
        <p:spPr/>
        <p:txBody>
          <a:bodyPr/>
          <a:lstStyle/>
          <a:p>
            <a:r>
              <a:rPr lang="en-US" sz="2400" dirty="0"/>
              <a:t>Collaborations between the teams in the project</a:t>
            </a:r>
          </a:p>
        </p:txBody>
      </p:sp>
      <p:sp>
        <p:nvSpPr>
          <p:cNvPr id="3" name="Segnaposto numero diapositiva 7"/>
          <p:cNvSpPr txBox="1">
            <a:spLocks/>
          </p:cNvSpPr>
          <p:nvPr/>
        </p:nvSpPr>
        <p:spPr>
          <a:xfrm>
            <a:off x="6753224" y="6356351"/>
            <a:ext cx="2057400" cy="365125"/>
          </a:xfrm>
          <a:prstGeom prst="rect">
            <a:avLst/>
          </a:prstGeom>
        </p:spPr>
        <p:txBody>
          <a:bodyPr/>
          <a:lstStyle/>
          <a:p>
            <a:pPr marL="0" marR="0" lvl="0" indent="0" algn="r" defTabSz="829452" rtl="0" eaLnBrk="1" fontAlgn="auto" latinLnBrk="0" hangingPunct="1">
              <a:lnSpc>
                <a:spcPct val="100000"/>
              </a:lnSpc>
              <a:spcBef>
                <a:spcPts val="0"/>
              </a:spcBef>
              <a:spcAft>
                <a:spcPts val="0"/>
              </a:spcAft>
              <a:buClrTx/>
              <a:buSzTx/>
              <a:buFontTx/>
              <a:buNone/>
              <a:tabLst/>
              <a:defRPr/>
            </a:pPr>
            <a:fld id="{CD74B3AF-5EC5-4423-8FE1-C8D427994878}" type="slidenum">
              <a:rPr kumimoji="0" lang="it-IT" sz="1600" b="0" i="0" u="none" strike="noStrike" kern="1200" cap="none" spc="0" normalizeH="0" baseline="0" noProof="0" smtClean="0">
                <a:ln>
                  <a:noFill/>
                </a:ln>
                <a:solidFill>
                  <a:schemeClr val="tx1"/>
                </a:solidFill>
                <a:effectLst/>
                <a:uLnTx/>
                <a:uFillTx/>
                <a:latin typeface="+mn-lt"/>
                <a:ea typeface="+mn-ea"/>
                <a:cs typeface="+mn-cs"/>
              </a:rPr>
              <a:pPr marL="0" marR="0" lvl="0" indent="0" algn="r" defTabSz="829452" rtl="0" eaLnBrk="1" fontAlgn="auto" latinLnBrk="0" hangingPunct="1">
                <a:lnSpc>
                  <a:spcPct val="100000"/>
                </a:lnSpc>
                <a:spcBef>
                  <a:spcPts val="0"/>
                </a:spcBef>
                <a:spcAft>
                  <a:spcPts val="0"/>
                </a:spcAft>
                <a:buClrTx/>
                <a:buSzTx/>
                <a:buFontTx/>
                <a:buNone/>
                <a:tabLst/>
                <a:defRPr/>
              </a:pPr>
              <a:t>5</a:t>
            </a:fld>
            <a:endParaRPr kumimoji="0" lang="it-IT" sz="1600" b="0" i="0" u="none" strike="noStrike" kern="1200" cap="none" spc="0" normalizeH="0" baseline="0" noProof="0">
              <a:ln>
                <a:noFill/>
              </a:ln>
              <a:solidFill>
                <a:schemeClr val="tx1"/>
              </a:solidFill>
              <a:effectLst/>
              <a:uLnTx/>
              <a:uFillTx/>
              <a:latin typeface="+mn-lt"/>
              <a:ea typeface="+mn-ea"/>
              <a:cs typeface="+mn-cs"/>
            </a:endParaRPr>
          </a:p>
        </p:txBody>
      </p:sp>
      <p:sp>
        <p:nvSpPr>
          <p:cNvPr id="5" name="CasellaDiTesto 4"/>
          <p:cNvSpPr txBox="1"/>
          <p:nvPr/>
        </p:nvSpPr>
        <p:spPr>
          <a:xfrm>
            <a:off x="351692" y="1266092"/>
            <a:ext cx="8440616" cy="5016758"/>
          </a:xfrm>
          <a:prstGeom prst="rect">
            <a:avLst/>
          </a:prstGeom>
          <a:noFill/>
        </p:spPr>
        <p:txBody>
          <a:bodyPr wrap="square" rtlCol="0">
            <a:spAutoFit/>
          </a:bodyPr>
          <a:lstStyle/>
          <a:p>
            <a:pPr algn="just"/>
            <a:r>
              <a:rPr lang="en-US" b="1" dirty="0" err="1" smtClean="0">
                <a:solidFill>
                  <a:srgbClr val="0070C0"/>
                </a:solidFill>
              </a:rPr>
              <a:t>Agenzia</a:t>
            </a:r>
            <a:r>
              <a:rPr lang="en-US" b="1" dirty="0" smtClean="0">
                <a:solidFill>
                  <a:srgbClr val="0070C0"/>
                </a:solidFill>
              </a:rPr>
              <a:t> </a:t>
            </a:r>
            <a:r>
              <a:rPr lang="en-US" b="1" dirty="0" err="1">
                <a:solidFill>
                  <a:srgbClr val="0070C0"/>
                </a:solidFill>
              </a:rPr>
              <a:t>Spaziale</a:t>
            </a:r>
            <a:r>
              <a:rPr lang="en-US" b="1" dirty="0">
                <a:solidFill>
                  <a:srgbClr val="0070C0"/>
                </a:solidFill>
              </a:rPr>
              <a:t> </a:t>
            </a:r>
            <a:r>
              <a:rPr lang="en-US" b="1" dirty="0" err="1">
                <a:solidFill>
                  <a:srgbClr val="0070C0"/>
                </a:solidFill>
              </a:rPr>
              <a:t>Italiana</a:t>
            </a:r>
            <a:r>
              <a:rPr lang="en-US" b="1" dirty="0">
                <a:solidFill>
                  <a:srgbClr val="0070C0"/>
                </a:solidFill>
              </a:rPr>
              <a:t> (</a:t>
            </a:r>
            <a:r>
              <a:rPr lang="en-US" b="1" dirty="0" smtClean="0">
                <a:solidFill>
                  <a:srgbClr val="0070C0"/>
                </a:solidFill>
              </a:rPr>
              <a:t>ASI – agency): </a:t>
            </a:r>
            <a:endParaRPr lang="en-US" b="1" dirty="0">
              <a:solidFill>
                <a:srgbClr val="0070C0"/>
              </a:solidFill>
            </a:endParaRPr>
          </a:p>
          <a:p>
            <a:pPr marL="285750" indent="-285750" algn="just">
              <a:buFont typeface="Arial" panose="020B0604020202020204" pitchFamily="34" charset="0"/>
              <a:buChar char="•"/>
            </a:pPr>
            <a:r>
              <a:rPr lang="en-US" dirty="0"/>
              <a:t>Support to QCLs </a:t>
            </a:r>
            <a:r>
              <a:rPr lang="en-US" dirty="0" smtClean="0"/>
              <a:t>characterization</a:t>
            </a:r>
            <a:endParaRPr lang="en-US" dirty="0"/>
          </a:p>
          <a:p>
            <a:pPr algn="just"/>
            <a:r>
              <a:rPr lang="en-US" b="1" dirty="0" err="1" smtClean="0">
                <a:solidFill>
                  <a:srgbClr val="0070C0"/>
                </a:solidFill>
              </a:rPr>
              <a:t>ppqSense</a:t>
            </a:r>
            <a:r>
              <a:rPr lang="en-US" b="1" dirty="0" smtClean="0">
                <a:solidFill>
                  <a:srgbClr val="0070C0"/>
                </a:solidFill>
              </a:rPr>
              <a:t> </a:t>
            </a:r>
            <a:r>
              <a:rPr lang="en-US" b="1" dirty="0">
                <a:solidFill>
                  <a:srgbClr val="0070C0"/>
                </a:solidFill>
              </a:rPr>
              <a:t>SRL (</a:t>
            </a:r>
            <a:r>
              <a:rPr lang="en-US" b="1" dirty="0" err="1" smtClean="0">
                <a:solidFill>
                  <a:srgbClr val="0070C0"/>
                </a:solidFill>
              </a:rPr>
              <a:t>ppqS</a:t>
            </a:r>
            <a:r>
              <a:rPr lang="en-US" b="1" dirty="0" smtClean="0">
                <a:solidFill>
                  <a:srgbClr val="0070C0"/>
                </a:solidFill>
              </a:rPr>
              <a:t> – company): </a:t>
            </a:r>
            <a:endParaRPr lang="en-US" b="1" dirty="0">
              <a:solidFill>
                <a:srgbClr val="0070C0"/>
              </a:solidFill>
            </a:endParaRPr>
          </a:p>
          <a:p>
            <a:pPr marL="285750" indent="-285750" algn="just">
              <a:buFont typeface="Arial" panose="020B0604020202020204" pitchFamily="34" charset="0"/>
              <a:buChar char="•"/>
            </a:pPr>
            <a:r>
              <a:rPr lang="en-US" dirty="0"/>
              <a:t>Development and realization of ultra-low-noise current drivers</a:t>
            </a:r>
          </a:p>
          <a:p>
            <a:pPr algn="just"/>
            <a:r>
              <a:rPr lang="en-US" b="1" dirty="0" err="1" smtClean="0">
                <a:solidFill>
                  <a:srgbClr val="0070C0"/>
                </a:solidFill>
              </a:rPr>
              <a:t>IRsweep</a:t>
            </a:r>
            <a:r>
              <a:rPr lang="en-US" b="1" dirty="0" smtClean="0">
                <a:solidFill>
                  <a:srgbClr val="0070C0"/>
                </a:solidFill>
              </a:rPr>
              <a:t> </a:t>
            </a:r>
            <a:r>
              <a:rPr lang="en-US" b="1" dirty="0">
                <a:solidFill>
                  <a:srgbClr val="0070C0"/>
                </a:solidFill>
              </a:rPr>
              <a:t>GmbH (</a:t>
            </a:r>
            <a:r>
              <a:rPr lang="en-US" b="1" dirty="0" smtClean="0">
                <a:solidFill>
                  <a:srgbClr val="0070C0"/>
                </a:solidFill>
              </a:rPr>
              <a:t>IRS</a:t>
            </a:r>
            <a:r>
              <a:rPr lang="en-US" b="1" dirty="0">
                <a:solidFill>
                  <a:srgbClr val="0070C0"/>
                </a:solidFill>
              </a:rPr>
              <a:t> – company</a:t>
            </a:r>
            <a:r>
              <a:rPr lang="en-US" b="1" dirty="0" smtClean="0">
                <a:solidFill>
                  <a:srgbClr val="0070C0"/>
                </a:solidFill>
              </a:rPr>
              <a:t>): </a:t>
            </a:r>
            <a:endParaRPr lang="en-US" b="1" dirty="0">
              <a:solidFill>
                <a:srgbClr val="0070C0"/>
              </a:solidFill>
            </a:endParaRPr>
          </a:p>
          <a:p>
            <a:pPr marL="285750" indent="-285750" algn="just">
              <a:buFont typeface="Arial" panose="020B0604020202020204" pitchFamily="34" charset="0"/>
              <a:buChar char="•"/>
            </a:pPr>
            <a:r>
              <a:rPr lang="en-US" dirty="0"/>
              <a:t>QCLs testing and development of dual-comb spectrometers</a:t>
            </a:r>
          </a:p>
          <a:p>
            <a:pPr algn="just"/>
            <a:r>
              <a:rPr lang="en-US" b="1" dirty="0" smtClean="0">
                <a:solidFill>
                  <a:srgbClr val="0070C0"/>
                </a:solidFill>
              </a:rPr>
              <a:t>Menlo </a:t>
            </a:r>
            <a:r>
              <a:rPr lang="en-US" b="1" dirty="0">
                <a:solidFill>
                  <a:srgbClr val="0070C0"/>
                </a:solidFill>
              </a:rPr>
              <a:t>Systems GmbH (</a:t>
            </a:r>
            <a:r>
              <a:rPr lang="en-US" b="1" dirty="0" smtClean="0">
                <a:solidFill>
                  <a:srgbClr val="0070C0"/>
                </a:solidFill>
              </a:rPr>
              <a:t>Menlo</a:t>
            </a:r>
            <a:r>
              <a:rPr lang="en-US" b="1" dirty="0">
                <a:solidFill>
                  <a:srgbClr val="0070C0"/>
                </a:solidFill>
              </a:rPr>
              <a:t> – company</a:t>
            </a:r>
            <a:r>
              <a:rPr lang="en-US" b="1" dirty="0" smtClean="0">
                <a:solidFill>
                  <a:srgbClr val="0070C0"/>
                </a:solidFill>
              </a:rPr>
              <a:t>): </a:t>
            </a:r>
            <a:endParaRPr lang="en-US" b="1" dirty="0">
              <a:solidFill>
                <a:srgbClr val="0070C0"/>
              </a:solidFill>
            </a:endParaRPr>
          </a:p>
          <a:p>
            <a:pPr marL="285750" indent="-285750" algn="just">
              <a:buFont typeface="Arial" panose="020B0604020202020204" pitchFamily="34" charset="0"/>
              <a:buChar char="•"/>
            </a:pPr>
            <a:r>
              <a:rPr lang="en-US" dirty="0"/>
              <a:t>Realization of a mid-infrared DFG frequency comb for QCLs characterization</a:t>
            </a:r>
          </a:p>
          <a:p>
            <a:pPr algn="just"/>
            <a:r>
              <a:rPr lang="en-US" b="1" dirty="0" smtClean="0">
                <a:solidFill>
                  <a:srgbClr val="0070C0"/>
                </a:solidFill>
              </a:rPr>
              <a:t>Thales </a:t>
            </a:r>
            <a:r>
              <a:rPr lang="en-US" b="1" dirty="0">
                <a:solidFill>
                  <a:srgbClr val="0070C0"/>
                </a:solidFill>
              </a:rPr>
              <a:t>Research &amp; Technology (</a:t>
            </a:r>
            <a:r>
              <a:rPr lang="en-US" b="1" dirty="0" smtClean="0">
                <a:solidFill>
                  <a:srgbClr val="0070C0"/>
                </a:solidFill>
              </a:rPr>
              <a:t>TRT</a:t>
            </a:r>
            <a:r>
              <a:rPr lang="en-US" b="1" dirty="0">
                <a:solidFill>
                  <a:srgbClr val="0070C0"/>
                </a:solidFill>
              </a:rPr>
              <a:t> – company</a:t>
            </a:r>
            <a:r>
              <a:rPr lang="en-US" b="1" dirty="0" smtClean="0">
                <a:solidFill>
                  <a:srgbClr val="0070C0"/>
                </a:solidFill>
              </a:rPr>
              <a:t>): </a:t>
            </a:r>
            <a:endParaRPr lang="en-US" b="1" dirty="0">
              <a:solidFill>
                <a:srgbClr val="0070C0"/>
              </a:solidFill>
            </a:endParaRPr>
          </a:p>
          <a:p>
            <a:pPr marL="285750" indent="-285750" algn="just">
              <a:buFont typeface="Arial" panose="020B0604020202020204" pitchFamily="34" charset="0"/>
              <a:buChar char="•"/>
            </a:pPr>
            <a:r>
              <a:rPr lang="en-US" dirty="0"/>
              <a:t>Development of range finding and anemometry instrumentation based on </a:t>
            </a:r>
            <a:r>
              <a:rPr lang="en-US" dirty="0" smtClean="0"/>
              <a:t>QCLs</a:t>
            </a:r>
          </a:p>
          <a:p>
            <a:pPr marL="285750" indent="-285750" algn="just">
              <a:buFont typeface="Arial" panose="020B0604020202020204" pitchFamily="34" charset="0"/>
              <a:buChar char="•"/>
            </a:pPr>
            <a:endParaRPr lang="en-US" dirty="0"/>
          </a:p>
          <a:p>
            <a:pPr algn="just"/>
            <a:r>
              <a:rPr lang="en-US" b="1" dirty="0">
                <a:solidFill>
                  <a:srgbClr val="00B050"/>
                </a:solidFill>
              </a:rPr>
              <a:t>Collaboration</a:t>
            </a:r>
            <a:r>
              <a:rPr lang="en-US" dirty="0"/>
              <a:t> among CNR, ETH, Menlo, CNRS, ASI and </a:t>
            </a:r>
            <a:r>
              <a:rPr lang="en-US" dirty="0" err="1"/>
              <a:t>IRsweep</a:t>
            </a:r>
            <a:r>
              <a:rPr lang="en-US" dirty="0"/>
              <a:t> for the characterization of new QCLs and QCDs. </a:t>
            </a:r>
          </a:p>
          <a:p>
            <a:pPr algn="just"/>
            <a:endParaRPr lang="en-US" dirty="0"/>
          </a:p>
          <a:p>
            <a:pPr algn="just"/>
            <a:r>
              <a:rPr lang="en-US" b="1" dirty="0">
                <a:solidFill>
                  <a:srgbClr val="00B050"/>
                </a:solidFill>
              </a:rPr>
              <a:t>Collaboration</a:t>
            </a:r>
            <a:r>
              <a:rPr lang="en-US" dirty="0"/>
              <a:t> among </a:t>
            </a:r>
            <a:r>
              <a:rPr lang="en-US" dirty="0" err="1"/>
              <a:t>Alpes</a:t>
            </a:r>
            <a:r>
              <a:rPr lang="en-US" dirty="0"/>
              <a:t>, </a:t>
            </a:r>
            <a:r>
              <a:rPr lang="en-US" dirty="0" err="1"/>
              <a:t>IRsweep</a:t>
            </a:r>
            <a:r>
              <a:rPr lang="en-US" dirty="0"/>
              <a:t>, </a:t>
            </a:r>
            <a:r>
              <a:rPr lang="en-US" dirty="0" err="1"/>
              <a:t>ppqSense</a:t>
            </a:r>
            <a:r>
              <a:rPr lang="en-US" dirty="0"/>
              <a:t> and Thales for developing applications</a:t>
            </a:r>
            <a:r>
              <a:rPr lang="en-US" dirty="0" smtClean="0"/>
              <a:t>. </a:t>
            </a:r>
          </a:p>
          <a:p>
            <a:pPr algn="just"/>
            <a:endParaRPr lang="it-IT" dirty="0" smtClean="0"/>
          </a:p>
          <a:p>
            <a:pPr algn="just"/>
            <a:endParaRPr lang="it-IT" dirty="0"/>
          </a:p>
          <a:p>
            <a:pPr algn="just"/>
            <a:r>
              <a:rPr lang="it-IT" dirty="0" err="1" smtClean="0"/>
              <a:t>We</a:t>
            </a:r>
            <a:r>
              <a:rPr lang="it-IT" dirty="0" smtClean="0"/>
              <a:t> </a:t>
            </a:r>
            <a:r>
              <a:rPr lang="it-IT" dirty="0" err="1" smtClean="0"/>
              <a:t>remark</a:t>
            </a:r>
            <a:r>
              <a:rPr lang="it-IT" dirty="0" smtClean="0"/>
              <a:t> </a:t>
            </a:r>
            <a:r>
              <a:rPr lang="it-IT" dirty="0" err="1" smtClean="0"/>
              <a:t>that</a:t>
            </a:r>
            <a:r>
              <a:rPr lang="it-IT" dirty="0" smtClean="0"/>
              <a:t> the </a:t>
            </a:r>
            <a:r>
              <a:rPr lang="it-IT" dirty="0" err="1" smtClean="0"/>
              <a:t>Qombs</a:t>
            </a:r>
            <a:r>
              <a:rPr lang="it-IT" dirty="0" smtClean="0"/>
              <a:t> Project </a:t>
            </a:r>
            <a:r>
              <a:rPr lang="it-IT" dirty="0" err="1" smtClean="0"/>
              <a:t>is</a:t>
            </a:r>
            <a:r>
              <a:rPr lang="it-IT" dirty="0" smtClean="0"/>
              <a:t> </a:t>
            </a:r>
            <a:r>
              <a:rPr lang="it-IT" dirty="0" err="1" smtClean="0"/>
              <a:t>based</a:t>
            </a:r>
            <a:r>
              <a:rPr lang="it-IT" dirty="0" smtClean="0"/>
              <a:t> on </a:t>
            </a:r>
            <a:r>
              <a:rPr lang="it-IT" b="1" dirty="0" smtClean="0">
                <a:solidFill>
                  <a:srgbClr val="00B050"/>
                </a:solidFill>
              </a:rPr>
              <a:t>the </a:t>
            </a:r>
            <a:r>
              <a:rPr lang="it-IT" b="1" dirty="0" err="1" smtClean="0">
                <a:solidFill>
                  <a:srgbClr val="00B050"/>
                </a:solidFill>
              </a:rPr>
              <a:t>collaboration</a:t>
            </a:r>
            <a:r>
              <a:rPr lang="it-IT" b="1" dirty="0" smtClean="0">
                <a:solidFill>
                  <a:srgbClr val="00B050"/>
                </a:solidFill>
              </a:rPr>
              <a:t> </a:t>
            </a:r>
            <a:r>
              <a:rPr lang="it-IT" b="1" dirty="0" err="1" smtClean="0">
                <a:solidFill>
                  <a:srgbClr val="00B050"/>
                </a:solidFill>
              </a:rPr>
              <a:t>among</a:t>
            </a:r>
            <a:r>
              <a:rPr lang="it-IT" b="1" dirty="0" smtClean="0">
                <a:solidFill>
                  <a:srgbClr val="00B050"/>
                </a:solidFill>
              </a:rPr>
              <a:t> </a:t>
            </a:r>
            <a:r>
              <a:rPr lang="it-IT" b="1" dirty="0" err="1" smtClean="0">
                <a:solidFill>
                  <a:srgbClr val="00B050"/>
                </a:solidFill>
              </a:rPr>
              <a:t>research</a:t>
            </a:r>
            <a:r>
              <a:rPr lang="it-IT" b="1" dirty="0" smtClean="0">
                <a:solidFill>
                  <a:srgbClr val="00B050"/>
                </a:solidFill>
              </a:rPr>
              <a:t> </a:t>
            </a:r>
            <a:r>
              <a:rPr lang="it-IT" b="1" dirty="0" err="1" smtClean="0">
                <a:solidFill>
                  <a:srgbClr val="00B050"/>
                </a:solidFill>
              </a:rPr>
              <a:t>institutes</a:t>
            </a:r>
            <a:r>
              <a:rPr lang="it-IT" b="1" dirty="0" smtClean="0">
                <a:solidFill>
                  <a:srgbClr val="00B050"/>
                </a:solidFill>
              </a:rPr>
              <a:t> and companies</a:t>
            </a:r>
            <a:r>
              <a:rPr lang="it-IT" dirty="0" smtClean="0"/>
              <a:t>, mixing </a:t>
            </a:r>
            <a:r>
              <a:rPr lang="it-IT" dirty="0" err="1" smtClean="0"/>
              <a:t>research</a:t>
            </a:r>
            <a:r>
              <a:rPr lang="it-IT" dirty="0" smtClean="0"/>
              <a:t> expertise in quantum </a:t>
            </a:r>
            <a:r>
              <a:rPr lang="it-IT" dirty="0" err="1" smtClean="0"/>
              <a:t>technologies</a:t>
            </a:r>
            <a:r>
              <a:rPr lang="it-IT" dirty="0" smtClean="0"/>
              <a:t> and industrial know-how in </a:t>
            </a:r>
            <a:r>
              <a:rPr lang="it-IT" dirty="0" err="1" smtClean="0"/>
              <a:t>prototypes</a:t>
            </a:r>
            <a:r>
              <a:rPr lang="it-IT" dirty="0" smtClean="0"/>
              <a:t> </a:t>
            </a:r>
            <a:r>
              <a:rPr lang="it-IT" dirty="0" err="1" smtClean="0"/>
              <a:t>realization</a:t>
            </a:r>
            <a:r>
              <a:rPr lang="it-IT" dirty="0" smtClean="0"/>
              <a:t>.</a:t>
            </a:r>
            <a:endParaRPr lang="en-US" dirty="0"/>
          </a:p>
        </p:txBody>
      </p:sp>
    </p:spTree>
    <p:extLst>
      <p:ext uri="{BB962C8B-B14F-4D97-AF65-F5344CB8AC3E}">
        <p14:creationId xmlns:p14="http://schemas.microsoft.com/office/powerpoint/2010/main" val="847991500"/>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idx="10"/>
          </p:nvPr>
        </p:nvSpPr>
        <p:spPr/>
        <p:txBody>
          <a:bodyPr/>
          <a:lstStyle/>
          <a:p>
            <a:r>
              <a:rPr lang="en-US" sz="2400" dirty="0" smtClean="0"/>
              <a:t>Questions and answers</a:t>
            </a:r>
            <a:endParaRPr lang="en-US" sz="2400" dirty="0"/>
          </a:p>
        </p:txBody>
      </p:sp>
      <p:sp>
        <p:nvSpPr>
          <p:cNvPr id="3" name="Segnaposto numero diapositiva 7"/>
          <p:cNvSpPr txBox="1">
            <a:spLocks/>
          </p:cNvSpPr>
          <p:nvPr/>
        </p:nvSpPr>
        <p:spPr>
          <a:xfrm>
            <a:off x="6753224" y="6356351"/>
            <a:ext cx="2057400" cy="365125"/>
          </a:xfrm>
          <a:prstGeom prst="rect">
            <a:avLst/>
          </a:prstGeom>
        </p:spPr>
        <p:txBody>
          <a:bodyPr/>
          <a:lstStyle/>
          <a:p>
            <a:pPr marL="0" marR="0" lvl="0" indent="0" algn="r" defTabSz="829452" rtl="0" eaLnBrk="1" fontAlgn="auto" latinLnBrk="0" hangingPunct="1">
              <a:lnSpc>
                <a:spcPct val="100000"/>
              </a:lnSpc>
              <a:spcBef>
                <a:spcPts val="0"/>
              </a:spcBef>
              <a:spcAft>
                <a:spcPts val="0"/>
              </a:spcAft>
              <a:buClrTx/>
              <a:buSzTx/>
              <a:buFontTx/>
              <a:buNone/>
              <a:tabLst/>
              <a:defRPr/>
            </a:pPr>
            <a:fld id="{CD74B3AF-5EC5-4423-8FE1-C8D427994878}" type="slidenum">
              <a:rPr kumimoji="0" lang="it-IT" sz="1600" b="0" i="0" u="none" strike="noStrike" kern="1200" cap="none" spc="0" normalizeH="0" baseline="0" noProof="0" smtClean="0">
                <a:ln>
                  <a:noFill/>
                </a:ln>
                <a:solidFill>
                  <a:schemeClr val="tx1"/>
                </a:solidFill>
                <a:effectLst/>
                <a:uLnTx/>
                <a:uFillTx/>
                <a:latin typeface="+mn-lt"/>
                <a:ea typeface="+mn-ea"/>
                <a:cs typeface="+mn-cs"/>
              </a:rPr>
              <a:pPr marL="0" marR="0" lvl="0" indent="0" algn="r" defTabSz="829452" rtl="0" eaLnBrk="1" fontAlgn="auto" latinLnBrk="0" hangingPunct="1">
                <a:lnSpc>
                  <a:spcPct val="100000"/>
                </a:lnSpc>
                <a:spcBef>
                  <a:spcPts val="0"/>
                </a:spcBef>
                <a:spcAft>
                  <a:spcPts val="0"/>
                </a:spcAft>
                <a:buClrTx/>
                <a:buSzTx/>
                <a:buFontTx/>
                <a:buNone/>
                <a:tabLst/>
                <a:defRPr/>
              </a:pPr>
              <a:t>6</a:t>
            </a:fld>
            <a:endParaRPr kumimoji="0" lang="it-IT" sz="1600" b="0" i="0" u="none" strike="noStrike" kern="1200" cap="none" spc="0" normalizeH="0" baseline="0" noProof="0">
              <a:ln>
                <a:noFill/>
              </a:ln>
              <a:solidFill>
                <a:schemeClr val="tx1"/>
              </a:solidFill>
              <a:effectLst/>
              <a:uLnTx/>
              <a:uFillTx/>
              <a:latin typeface="+mn-lt"/>
              <a:ea typeface="+mn-ea"/>
              <a:cs typeface="+mn-cs"/>
            </a:endParaRPr>
          </a:p>
        </p:txBody>
      </p:sp>
      <p:sp>
        <p:nvSpPr>
          <p:cNvPr id="5" name="CasellaDiTesto 4"/>
          <p:cNvSpPr txBox="1"/>
          <p:nvPr/>
        </p:nvSpPr>
        <p:spPr>
          <a:xfrm>
            <a:off x="351692" y="1266092"/>
            <a:ext cx="8440616" cy="4770537"/>
          </a:xfrm>
          <a:prstGeom prst="rect">
            <a:avLst/>
          </a:prstGeom>
          <a:noFill/>
        </p:spPr>
        <p:txBody>
          <a:bodyPr wrap="square" rtlCol="0">
            <a:spAutoFit/>
          </a:bodyPr>
          <a:lstStyle/>
          <a:p>
            <a:pPr algn="just"/>
            <a:r>
              <a:rPr lang="en-US" b="1" dirty="0" smtClean="0">
                <a:solidFill>
                  <a:srgbClr val="0070C0"/>
                </a:solidFill>
              </a:rPr>
              <a:t>Future plans. </a:t>
            </a:r>
            <a:r>
              <a:rPr lang="en-US" dirty="0" smtClean="0"/>
              <a:t>What are the most challenging aspects? Do you foresee any major problems? Is there a back up plan? </a:t>
            </a:r>
          </a:p>
          <a:p>
            <a:pPr marL="285750" indent="-285750" algn="just">
              <a:buFont typeface="Arial" panose="020B0604020202020204" pitchFamily="34" charset="0"/>
              <a:buChar char="•"/>
            </a:pPr>
            <a:r>
              <a:rPr lang="en-US" dirty="0" smtClean="0"/>
              <a:t>We are currently investigating the </a:t>
            </a:r>
            <a:r>
              <a:rPr lang="en-US" dirty="0" err="1" smtClean="0"/>
              <a:t>nonclassicality</a:t>
            </a:r>
            <a:r>
              <a:rPr lang="en-US" dirty="0" smtClean="0"/>
              <a:t> in QCLs frequency comb emission. Since the </a:t>
            </a:r>
            <a:r>
              <a:rPr lang="en-US" dirty="0" err="1" smtClean="0"/>
              <a:t>multifrequency</a:t>
            </a:r>
            <a:r>
              <a:rPr lang="en-US" dirty="0" smtClean="0"/>
              <a:t> system is quite complex (many modes) this is a non straightforward task. The backup plan is to realize and study simplified systems such as QCLs designed to emit only three modes (canonical degenerate FWM) or even single-frequency emitting QCLs. </a:t>
            </a:r>
          </a:p>
          <a:p>
            <a:pPr algn="just"/>
            <a:endParaRPr lang="en-US" dirty="0" smtClean="0"/>
          </a:p>
          <a:p>
            <a:pPr algn="just"/>
            <a:r>
              <a:rPr lang="en-US" dirty="0" smtClean="0"/>
              <a:t>Do you propose any </a:t>
            </a:r>
            <a:r>
              <a:rPr lang="en-US" b="1" dirty="0" smtClean="0">
                <a:solidFill>
                  <a:srgbClr val="0070C0"/>
                </a:solidFill>
              </a:rPr>
              <a:t>major changes </a:t>
            </a:r>
            <a:r>
              <a:rPr lang="en-US" dirty="0" smtClean="0"/>
              <a:t>with respect to the initial plan? </a:t>
            </a:r>
          </a:p>
          <a:p>
            <a:pPr marL="285750" indent="-285750" algn="just">
              <a:buFont typeface="Arial" panose="020B0604020202020204" pitchFamily="34" charset="0"/>
              <a:buChar char="•"/>
            </a:pPr>
            <a:r>
              <a:rPr lang="it-IT" dirty="0" smtClean="0"/>
              <a:t>The </a:t>
            </a:r>
            <a:r>
              <a:rPr lang="it-IT" dirty="0" err="1" smtClean="0"/>
              <a:t>overall</a:t>
            </a:r>
            <a:r>
              <a:rPr lang="it-IT" dirty="0" smtClean="0"/>
              <a:t> </a:t>
            </a:r>
            <a:r>
              <a:rPr lang="it-IT" dirty="0" err="1" smtClean="0"/>
              <a:t>activity</a:t>
            </a:r>
            <a:r>
              <a:rPr lang="it-IT" dirty="0" smtClean="0"/>
              <a:t> </a:t>
            </a:r>
            <a:r>
              <a:rPr lang="it-IT" dirty="0" err="1" smtClean="0"/>
              <a:t>has</a:t>
            </a:r>
            <a:r>
              <a:rPr lang="it-IT" dirty="0" smtClean="0"/>
              <a:t> </a:t>
            </a:r>
            <a:r>
              <a:rPr lang="it-IT" dirty="0" err="1" smtClean="0"/>
              <a:t>progressed</a:t>
            </a:r>
            <a:r>
              <a:rPr lang="it-IT" dirty="0" smtClean="0"/>
              <a:t> </a:t>
            </a:r>
            <a:r>
              <a:rPr lang="it-IT" dirty="0" err="1" smtClean="0"/>
              <a:t>smoothly</a:t>
            </a:r>
            <a:r>
              <a:rPr lang="it-IT" dirty="0" smtClean="0"/>
              <a:t> </a:t>
            </a:r>
            <a:r>
              <a:rPr lang="it-IT" dirty="0" err="1" smtClean="0"/>
              <a:t>during</a:t>
            </a:r>
            <a:r>
              <a:rPr lang="it-IT" dirty="0" smtClean="0"/>
              <a:t> the first </a:t>
            </a:r>
            <a:r>
              <a:rPr lang="it-IT" dirty="0" err="1" smtClean="0"/>
              <a:t>project</a:t>
            </a:r>
            <a:r>
              <a:rPr lang="it-IT" dirty="0" smtClean="0"/>
              <a:t> </a:t>
            </a:r>
            <a:r>
              <a:rPr lang="it-IT" dirty="0" err="1" smtClean="0"/>
              <a:t>period</a:t>
            </a:r>
            <a:r>
              <a:rPr lang="it-IT" dirty="0" smtClean="0"/>
              <a:t>. </a:t>
            </a:r>
            <a:r>
              <a:rPr lang="it-IT" dirty="0" err="1" smtClean="0"/>
              <a:t>Regarding</a:t>
            </a:r>
            <a:r>
              <a:rPr lang="it-IT" dirty="0" smtClean="0"/>
              <a:t> the </a:t>
            </a:r>
            <a:r>
              <a:rPr lang="it-IT" dirty="0" err="1" smtClean="0"/>
              <a:t>second</a:t>
            </a:r>
            <a:r>
              <a:rPr lang="it-IT" dirty="0"/>
              <a:t> </a:t>
            </a:r>
            <a:r>
              <a:rPr lang="it-IT" dirty="0" err="1" smtClean="0"/>
              <a:t>project</a:t>
            </a:r>
            <a:r>
              <a:rPr lang="it-IT" dirty="0" smtClean="0"/>
              <a:t> </a:t>
            </a:r>
            <a:r>
              <a:rPr lang="it-IT" dirty="0" err="1" smtClean="0"/>
              <a:t>period</a:t>
            </a:r>
            <a:r>
              <a:rPr lang="it-IT" dirty="0" smtClean="0"/>
              <a:t>, </a:t>
            </a:r>
            <a:r>
              <a:rPr lang="en-US" dirty="0" smtClean="0"/>
              <a:t>due </a:t>
            </a:r>
            <a:r>
              <a:rPr lang="en-US" dirty="0"/>
              <a:t>to the COVID-19 outbreak, significant delays are expected in the activities requiring facilities and human-operated machines. The consortium is now focusing on modeling and designing activities and will implement all the possible actions for minimizing the impact.</a:t>
            </a:r>
            <a:endParaRPr lang="en-US" dirty="0" smtClean="0"/>
          </a:p>
          <a:p>
            <a:pPr algn="just"/>
            <a:endParaRPr lang="en-US" dirty="0" smtClean="0"/>
          </a:p>
          <a:p>
            <a:pPr algn="just"/>
            <a:r>
              <a:rPr lang="en-US" dirty="0" smtClean="0"/>
              <a:t>Please comment on new foreseen risks, risk encountered in the first period, contingency plans adopted, and the related evolution of the project. </a:t>
            </a:r>
          </a:p>
          <a:p>
            <a:pPr marL="285750" indent="-285750" algn="just">
              <a:buFont typeface="Arial" panose="020B0604020202020204" pitchFamily="34" charset="0"/>
              <a:buChar char="•"/>
            </a:pPr>
            <a:r>
              <a:rPr lang="it-IT" dirty="0" err="1" smtClean="0"/>
              <a:t>This</a:t>
            </a:r>
            <a:r>
              <a:rPr lang="it-IT" dirty="0" smtClean="0"/>
              <a:t> </a:t>
            </a:r>
            <a:r>
              <a:rPr lang="it-IT" dirty="0" err="1" smtClean="0"/>
              <a:t>question</a:t>
            </a:r>
            <a:r>
              <a:rPr lang="it-IT" dirty="0" smtClean="0"/>
              <a:t> </a:t>
            </a:r>
            <a:r>
              <a:rPr lang="it-IT" dirty="0" err="1" smtClean="0"/>
              <a:t>is</a:t>
            </a:r>
            <a:r>
              <a:rPr lang="it-IT" dirty="0" smtClean="0"/>
              <a:t> </a:t>
            </a:r>
            <a:r>
              <a:rPr lang="it-IT" dirty="0" err="1" smtClean="0"/>
              <a:t>addressed</a:t>
            </a:r>
            <a:r>
              <a:rPr lang="it-IT" dirty="0" smtClean="0"/>
              <a:t> in the </a:t>
            </a:r>
            <a:r>
              <a:rPr lang="it-IT" dirty="0" err="1" smtClean="0"/>
              <a:t>technical</a:t>
            </a:r>
            <a:r>
              <a:rPr lang="it-IT" dirty="0" smtClean="0"/>
              <a:t> </a:t>
            </a:r>
            <a:r>
              <a:rPr lang="it-IT" dirty="0" err="1" smtClean="0"/>
              <a:t>presentations</a:t>
            </a:r>
            <a:r>
              <a:rPr lang="it-IT" dirty="0" smtClean="0"/>
              <a:t>.</a:t>
            </a:r>
            <a:endParaRPr lang="en-US" dirty="0" smtClean="0"/>
          </a:p>
          <a:p>
            <a:pPr algn="just"/>
            <a:endParaRPr lang="en-US" dirty="0" smtClean="0"/>
          </a:p>
        </p:txBody>
      </p:sp>
    </p:spTree>
    <p:extLst>
      <p:ext uri="{BB962C8B-B14F-4D97-AF65-F5344CB8AC3E}">
        <p14:creationId xmlns:p14="http://schemas.microsoft.com/office/powerpoint/2010/main" val="4011087455"/>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idx="10"/>
          </p:nvPr>
        </p:nvSpPr>
        <p:spPr/>
        <p:txBody>
          <a:bodyPr/>
          <a:lstStyle/>
          <a:p>
            <a:r>
              <a:rPr lang="en-US" sz="2400" dirty="0" smtClean="0"/>
              <a:t>Questions and answers</a:t>
            </a:r>
            <a:endParaRPr lang="en-US" sz="2400" dirty="0"/>
          </a:p>
        </p:txBody>
      </p:sp>
      <p:sp>
        <p:nvSpPr>
          <p:cNvPr id="3" name="Segnaposto numero diapositiva 7"/>
          <p:cNvSpPr txBox="1">
            <a:spLocks/>
          </p:cNvSpPr>
          <p:nvPr/>
        </p:nvSpPr>
        <p:spPr>
          <a:xfrm>
            <a:off x="6753224" y="6356351"/>
            <a:ext cx="2057400" cy="365125"/>
          </a:xfrm>
          <a:prstGeom prst="rect">
            <a:avLst/>
          </a:prstGeom>
        </p:spPr>
        <p:txBody>
          <a:bodyPr/>
          <a:lstStyle/>
          <a:p>
            <a:pPr marL="0" marR="0" lvl="0" indent="0" algn="r" defTabSz="829452" rtl="0" eaLnBrk="1" fontAlgn="auto" latinLnBrk="0" hangingPunct="1">
              <a:lnSpc>
                <a:spcPct val="100000"/>
              </a:lnSpc>
              <a:spcBef>
                <a:spcPts val="0"/>
              </a:spcBef>
              <a:spcAft>
                <a:spcPts val="0"/>
              </a:spcAft>
              <a:buClrTx/>
              <a:buSzTx/>
              <a:buFontTx/>
              <a:buNone/>
              <a:tabLst/>
              <a:defRPr/>
            </a:pPr>
            <a:fld id="{CD74B3AF-5EC5-4423-8FE1-C8D427994878}" type="slidenum">
              <a:rPr kumimoji="0" lang="it-IT" sz="1600" b="0" i="0" u="none" strike="noStrike" kern="1200" cap="none" spc="0" normalizeH="0" baseline="0" noProof="0" smtClean="0">
                <a:ln>
                  <a:noFill/>
                </a:ln>
                <a:solidFill>
                  <a:schemeClr val="tx1"/>
                </a:solidFill>
                <a:effectLst/>
                <a:uLnTx/>
                <a:uFillTx/>
                <a:latin typeface="+mn-lt"/>
                <a:ea typeface="+mn-ea"/>
                <a:cs typeface="+mn-cs"/>
              </a:rPr>
              <a:pPr marL="0" marR="0" lvl="0" indent="0" algn="r" defTabSz="829452" rtl="0" eaLnBrk="1" fontAlgn="auto" latinLnBrk="0" hangingPunct="1">
                <a:lnSpc>
                  <a:spcPct val="100000"/>
                </a:lnSpc>
                <a:spcBef>
                  <a:spcPts val="0"/>
                </a:spcBef>
                <a:spcAft>
                  <a:spcPts val="0"/>
                </a:spcAft>
                <a:buClrTx/>
                <a:buSzTx/>
                <a:buFontTx/>
                <a:buNone/>
                <a:tabLst/>
                <a:defRPr/>
              </a:pPr>
              <a:t>7</a:t>
            </a:fld>
            <a:endParaRPr kumimoji="0" lang="it-IT" sz="1600" b="0" i="0" u="none" strike="noStrike" kern="1200" cap="none" spc="0" normalizeH="0" baseline="0" noProof="0">
              <a:ln>
                <a:noFill/>
              </a:ln>
              <a:solidFill>
                <a:schemeClr val="tx1"/>
              </a:solidFill>
              <a:effectLst/>
              <a:uLnTx/>
              <a:uFillTx/>
              <a:latin typeface="+mn-lt"/>
              <a:ea typeface="+mn-ea"/>
              <a:cs typeface="+mn-cs"/>
            </a:endParaRPr>
          </a:p>
        </p:txBody>
      </p:sp>
      <p:sp>
        <p:nvSpPr>
          <p:cNvPr id="5" name="CasellaDiTesto 4"/>
          <p:cNvSpPr txBox="1"/>
          <p:nvPr/>
        </p:nvSpPr>
        <p:spPr>
          <a:xfrm>
            <a:off x="351692" y="1210677"/>
            <a:ext cx="8440616" cy="5262979"/>
          </a:xfrm>
          <a:prstGeom prst="rect">
            <a:avLst/>
          </a:prstGeom>
          <a:noFill/>
        </p:spPr>
        <p:txBody>
          <a:bodyPr wrap="square" rtlCol="0">
            <a:spAutoFit/>
          </a:bodyPr>
          <a:lstStyle/>
          <a:p>
            <a:pPr algn="just"/>
            <a:r>
              <a:rPr lang="en-US" dirty="0"/>
              <a:t>With regard to IP, did the research and technological activity of the First Period generate any </a:t>
            </a:r>
            <a:r>
              <a:rPr lang="en-US" b="1" dirty="0">
                <a:solidFill>
                  <a:srgbClr val="0070C0"/>
                </a:solidFill>
              </a:rPr>
              <a:t>patents</a:t>
            </a:r>
            <a:r>
              <a:rPr lang="en-US" dirty="0"/>
              <a:t> up to know? </a:t>
            </a:r>
          </a:p>
          <a:p>
            <a:pPr marL="285750" indent="-285750" algn="just">
              <a:buFont typeface="Arial" panose="020B0604020202020204" pitchFamily="34" charset="0"/>
              <a:buChar char="•"/>
            </a:pPr>
            <a:r>
              <a:rPr lang="it-IT" dirty="0" err="1"/>
              <a:t>Not</a:t>
            </a:r>
            <a:r>
              <a:rPr lang="it-IT" dirty="0"/>
              <a:t> for the moment. </a:t>
            </a:r>
            <a:endParaRPr lang="it-IT" dirty="0" smtClean="0"/>
          </a:p>
          <a:p>
            <a:pPr marL="285750" indent="-285750" algn="just">
              <a:buFont typeface="Arial" panose="020B0604020202020204" pitchFamily="34" charset="0"/>
              <a:buChar char="•"/>
            </a:pPr>
            <a:endParaRPr lang="it-IT" dirty="0"/>
          </a:p>
          <a:p>
            <a:pPr algn="just"/>
            <a:r>
              <a:rPr lang="en-US" dirty="0"/>
              <a:t>Several open source software program are mentioned in the </a:t>
            </a:r>
            <a:r>
              <a:rPr lang="en-US" dirty="0" err="1"/>
              <a:t>DoA</a:t>
            </a:r>
            <a:r>
              <a:rPr lang="en-US" dirty="0"/>
              <a:t>/PTR; I did not find any description instead of data handling and archiving protocols. </a:t>
            </a:r>
          </a:p>
          <a:p>
            <a:pPr algn="just"/>
            <a:endParaRPr lang="en-US" dirty="0"/>
          </a:p>
          <a:p>
            <a:pPr marL="285750" indent="-285750" algn="just">
              <a:buFont typeface="Arial" panose="020B0604020202020204" pitchFamily="34" charset="0"/>
              <a:buChar char="•"/>
            </a:pPr>
            <a:r>
              <a:rPr lang="en-US" dirty="0"/>
              <a:t>To date all the collected data are stored on servers present by the consortium members, in the cases required by the project activity they are shared among project partners. All the data related to publications are made and will be made available upon reasonable request via the most appropriate platforms (Open Science Framework, </a:t>
            </a:r>
            <a:r>
              <a:rPr lang="en-US" dirty="0" err="1"/>
              <a:t>Figshare</a:t>
            </a:r>
            <a:r>
              <a:rPr lang="en-US" dirty="0"/>
              <a:t>, etc.). </a:t>
            </a:r>
            <a:endParaRPr lang="en-US" dirty="0"/>
          </a:p>
          <a:p>
            <a:pPr algn="just"/>
            <a:endParaRPr lang="en-US" dirty="0"/>
          </a:p>
          <a:p>
            <a:pPr algn="just"/>
            <a:r>
              <a:rPr lang="en-US" dirty="0" smtClean="0"/>
              <a:t>Where you be able to reach </a:t>
            </a:r>
            <a:r>
              <a:rPr lang="en-US" b="1" dirty="0" smtClean="0">
                <a:solidFill>
                  <a:srgbClr val="C00000"/>
                </a:solidFill>
              </a:rPr>
              <a:t>gender balance </a:t>
            </a:r>
            <a:r>
              <a:rPr lang="en-US" dirty="0" smtClean="0"/>
              <a:t>at all levels of personnel assigned to the action? </a:t>
            </a:r>
          </a:p>
          <a:p>
            <a:pPr marL="285750" indent="-285750" algn="just">
              <a:buFont typeface="Arial" panose="020B0604020202020204" pitchFamily="34" charset="0"/>
              <a:buChar char="•"/>
            </a:pPr>
            <a:r>
              <a:rPr lang="it-IT" dirty="0" err="1" smtClean="0">
                <a:solidFill>
                  <a:srgbClr val="FF0000"/>
                </a:solidFill>
              </a:rPr>
              <a:t>Females</a:t>
            </a:r>
            <a:r>
              <a:rPr lang="it-IT" dirty="0" smtClean="0">
                <a:solidFill>
                  <a:srgbClr val="FF0000"/>
                </a:solidFill>
              </a:rPr>
              <a:t>, </a:t>
            </a:r>
            <a:r>
              <a:rPr lang="it-IT" dirty="0" err="1" smtClean="0">
                <a:solidFill>
                  <a:srgbClr val="002060"/>
                </a:solidFill>
              </a:rPr>
              <a:t>Males</a:t>
            </a:r>
            <a:endParaRPr lang="it-IT" dirty="0" smtClean="0">
              <a:solidFill>
                <a:srgbClr val="002060"/>
              </a:solidFill>
            </a:endParaRPr>
          </a:p>
          <a:p>
            <a:pPr algn="just"/>
            <a:endParaRPr lang="it-IT" dirty="0"/>
          </a:p>
          <a:p>
            <a:pPr algn="just"/>
            <a:endParaRPr lang="it-IT" dirty="0" smtClean="0"/>
          </a:p>
          <a:p>
            <a:pPr algn="just"/>
            <a:endParaRPr lang="it-IT" dirty="0"/>
          </a:p>
          <a:p>
            <a:pPr algn="just"/>
            <a:endParaRPr lang="en-US" dirty="0" smtClean="0"/>
          </a:p>
          <a:p>
            <a:pPr algn="just"/>
            <a:r>
              <a:rPr lang="en-US" dirty="0" smtClean="0"/>
              <a:t>To date, did the </a:t>
            </a:r>
            <a:r>
              <a:rPr lang="en-US" dirty="0" err="1" smtClean="0"/>
              <a:t>Qombs</a:t>
            </a:r>
            <a:r>
              <a:rPr lang="en-US" dirty="0" smtClean="0"/>
              <a:t> Project generate follow-up activities/projects? </a:t>
            </a:r>
          </a:p>
          <a:p>
            <a:pPr marL="285750" indent="-285750" algn="just">
              <a:buFont typeface="Arial" panose="020B0604020202020204" pitchFamily="34" charset="0"/>
              <a:buChar char="•"/>
            </a:pPr>
            <a:r>
              <a:rPr lang="it-IT" dirty="0" err="1" smtClean="0"/>
              <a:t>Not</a:t>
            </a:r>
            <a:r>
              <a:rPr lang="it-IT" dirty="0" smtClean="0"/>
              <a:t> for the moment.  </a:t>
            </a:r>
          </a:p>
        </p:txBody>
      </p:sp>
      <p:pic>
        <p:nvPicPr>
          <p:cNvPr id="8" name="Immagin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95285" y="4473962"/>
            <a:ext cx="1650421" cy="1301294"/>
          </a:xfrm>
          <a:prstGeom prst="rect">
            <a:avLst/>
          </a:prstGeom>
        </p:spPr>
      </p:pic>
      <p:pic>
        <p:nvPicPr>
          <p:cNvPr id="9" name="Immagin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58472" y="4475108"/>
            <a:ext cx="1662545" cy="1300846"/>
          </a:xfrm>
          <a:prstGeom prst="rect">
            <a:avLst/>
          </a:prstGeom>
        </p:spPr>
      </p:pic>
      <p:pic>
        <p:nvPicPr>
          <p:cNvPr id="10" name="Immagin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19974" y="4473962"/>
            <a:ext cx="1698789" cy="1301992"/>
          </a:xfrm>
          <a:prstGeom prst="rect">
            <a:avLst/>
          </a:prstGeom>
        </p:spPr>
      </p:pic>
    </p:spTree>
    <p:extLst>
      <p:ext uri="{BB962C8B-B14F-4D97-AF65-F5344CB8AC3E}">
        <p14:creationId xmlns:p14="http://schemas.microsoft.com/office/powerpoint/2010/main" val="3504317912"/>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idx="10"/>
          </p:nvPr>
        </p:nvSpPr>
        <p:spPr/>
        <p:txBody>
          <a:bodyPr/>
          <a:lstStyle/>
          <a:p>
            <a:r>
              <a:rPr lang="en-US" sz="2400" dirty="0" smtClean="0"/>
              <a:t>Questions and answers</a:t>
            </a:r>
            <a:endParaRPr lang="en-US" sz="2400" dirty="0"/>
          </a:p>
        </p:txBody>
      </p:sp>
      <p:sp>
        <p:nvSpPr>
          <p:cNvPr id="3" name="Segnaposto numero diapositiva 7"/>
          <p:cNvSpPr txBox="1">
            <a:spLocks/>
          </p:cNvSpPr>
          <p:nvPr/>
        </p:nvSpPr>
        <p:spPr>
          <a:xfrm>
            <a:off x="6753224" y="6356351"/>
            <a:ext cx="2057400" cy="365125"/>
          </a:xfrm>
          <a:prstGeom prst="rect">
            <a:avLst/>
          </a:prstGeom>
        </p:spPr>
        <p:txBody>
          <a:bodyPr/>
          <a:lstStyle/>
          <a:p>
            <a:pPr marL="0" marR="0" lvl="0" indent="0" algn="r" defTabSz="829452" rtl="0" eaLnBrk="1" fontAlgn="auto" latinLnBrk="0" hangingPunct="1">
              <a:lnSpc>
                <a:spcPct val="100000"/>
              </a:lnSpc>
              <a:spcBef>
                <a:spcPts val="0"/>
              </a:spcBef>
              <a:spcAft>
                <a:spcPts val="0"/>
              </a:spcAft>
              <a:buClrTx/>
              <a:buSzTx/>
              <a:buFontTx/>
              <a:buNone/>
              <a:tabLst/>
              <a:defRPr/>
            </a:pPr>
            <a:fld id="{CD74B3AF-5EC5-4423-8FE1-C8D427994878}" type="slidenum">
              <a:rPr kumimoji="0" lang="it-IT" sz="1600" b="0" i="0" u="none" strike="noStrike" kern="1200" cap="none" spc="0" normalizeH="0" baseline="0" noProof="0" smtClean="0">
                <a:ln>
                  <a:noFill/>
                </a:ln>
                <a:solidFill>
                  <a:schemeClr val="tx1"/>
                </a:solidFill>
                <a:effectLst/>
                <a:uLnTx/>
                <a:uFillTx/>
                <a:latin typeface="+mn-lt"/>
                <a:ea typeface="+mn-ea"/>
                <a:cs typeface="+mn-cs"/>
              </a:rPr>
              <a:pPr marL="0" marR="0" lvl="0" indent="0" algn="r" defTabSz="829452" rtl="0" eaLnBrk="1" fontAlgn="auto" latinLnBrk="0" hangingPunct="1">
                <a:lnSpc>
                  <a:spcPct val="100000"/>
                </a:lnSpc>
                <a:spcBef>
                  <a:spcPts val="0"/>
                </a:spcBef>
                <a:spcAft>
                  <a:spcPts val="0"/>
                </a:spcAft>
                <a:buClrTx/>
                <a:buSzTx/>
                <a:buFontTx/>
                <a:buNone/>
                <a:tabLst/>
                <a:defRPr/>
              </a:pPr>
              <a:t>8</a:t>
            </a:fld>
            <a:endParaRPr kumimoji="0" lang="it-IT" sz="1600" b="0" i="0" u="none" strike="noStrike" kern="1200" cap="none" spc="0" normalizeH="0" baseline="0" noProof="0">
              <a:ln>
                <a:noFill/>
              </a:ln>
              <a:solidFill>
                <a:schemeClr val="tx1"/>
              </a:solidFill>
              <a:effectLst/>
              <a:uLnTx/>
              <a:uFillTx/>
              <a:latin typeface="+mn-lt"/>
              <a:ea typeface="+mn-ea"/>
              <a:cs typeface="+mn-cs"/>
            </a:endParaRPr>
          </a:p>
        </p:txBody>
      </p:sp>
      <p:sp>
        <p:nvSpPr>
          <p:cNvPr id="5" name="CasellaDiTesto 4"/>
          <p:cNvSpPr txBox="1"/>
          <p:nvPr/>
        </p:nvSpPr>
        <p:spPr>
          <a:xfrm>
            <a:off x="351692" y="1349219"/>
            <a:ext cx="8440616" cy="4524315"/>
          </a:xfrm>
          <a:prstGeom prst="rect">
            <a:avLst/>
          </a:prstGeom>
          <a:noFill/>
        </p:spPr>
        <p:txBody>
          <a:bodyPr wrap="square" rtlCol="0">
            <a:spAutoFit/>
          </a:bodyPr>
          <a:lstStyle/>
          <a:p>
            <a:pPr algn="just"/>
            <a:r>
              <a:rPr lang="en-US" dirty="0" smtClean="0"/>
              <a:t>How </a:t>
            </a:r>
            <a:r>
              <a:rPr lang="en-US" dirty="0"/>
              <a:t>is the </a:t>
            </a:r>
            <a:r>
              <a:rPr lang="en-US" dirty="0" err="1"/>
              <a:t>Qombs</a:t>
            </a:r>
            <a:r>
              <a:rPr lang="en-US" dirty="0"/>
              <a:t> Project contributing to the </a:t>
            </a:r>
            <a:r>
              <a:rPr lang="en-US" b="1" dirty="0">
                <a:solidFill>
                  <a:srgbClr val="C00000"/>
                </a:solidFill>
              </a:rPr>
              <a:t>Flagship’s objectives</a:t>
            </a:r>
            <a:r>
              <a:rPr lang="en-US" dirty="0"/>
              <a:t>: </a:t>
            </a:r>
            <a:endParaRPr lang="en-US" dirty="0" smtClean="0"/>
          </a:p>
          <a:p>
            <a:pPr algn="just"/>
            <a:endParaRPr lang="en-US" dirty="0"/>
          </a:p>
          <a:p>
            <a:pPr marL="342900" indent="-342900" algn="just">
              <a:buFont typeface="+mj-lt"/>
              <a:buAutoNum type="arabicParenR"/>
            </a:pPr>
            <a:r>
              <a:rPr lang="en-US" dirty="0"/>
              <a:t>To consolidate and expand European </a:t>
            </a:r>
            <a:r>
              <a:rPr lang="en-US" b="1" dirty="0">
                <a:solidFill>
                  <a:srgbClr val="0070C0"/>
                </a:solidFill>
              </a:rPr>
              <a:t>scientific leadership and excellence in quantum research</a:t>
            </a:r>
            <a:r>
              <a:rPr lang="en-US" dirty="0"/>
              <a:t>, including education and training for developing the relevant know-how and </a:t>
            </a:r>
            <a:r>
              <a:rPr lang="en-US" dirty="0" smtClean="0"/>
              <a:t>skills. </a:t>
            </a:r>
            <a:endParaRPr lang="en-US" dirty="0"/>
          </a:p>
          <a:p>
            <a:pPr marL="342900" indent="-342900" algn="just">
              <a:buFont typeface="+mj-lt"/>
              <a:buAutoNum type="arabicParenR"/>
            </a:pPr>
            <a:r>
              <a:rPr lang="en-US" dirty="0" smtClean="0"/>
              <a:t>To </a:t>
            </a:r>
            <a:r>
              <a:rPr lang="en-US" dirty="0"/>
              <a:t>make Europe a </a:t>
            </a:r>
            <a:r>
              <a:rPr lang="en-US" b="1" dirty="0">
                <a:solidFill>
                  <a:srgbClr val="0070C0"/>
                </a:solidFill>
              </a:rPr>
              <a:t>dynamic and attractive region for innovative research, business and investments in quantum technologies</a:t>
            </a:r>
            <a:r>
              <a:rPr lang="en-US" dirty="0"/>
              <a:t>, thus accelerating their development and take-up by the market. </a:t>
            </a:r>
            <a:endParaRPr lang="en-US" dirty="0" smtClean="0"/>
          </a:p>
          <a:p>
            <a:pPr marL="342900" indent="-342900" algn="just">
              <a:buFont typeface="+mj-lt"/>
              <a:buAutoNum type="arabicParenR"/>
            </a:pPr>
            <a:endParaRPr lang="en-US" dirty="0" smtClean="0"/>
          </a:p>
          <a:p>
            <a:pPr marL="342000" indent="-342000" algn="just">
              <a:buFont typeface="+mj-lt"/>
              <a:buAutoNum type="romanLcPeriod"/>
            </a:pPr>
            <a:r>
              <a:rPr lang="it-IT" dirty="0" smtClean="0"/>
              <a:t>The </a:t>
            </a:r>
            <a:r>
              <a:rPr lang="it-IT" dirty="0" err="1" smtClean="0"/>
              <a:t>Qombs</a:t>
            </a:r>
            <a:r>
              <a:rPr lang="it-IT" dirty="0" smtClean="0"/>
              <a:t> Project </a:t>
            </a:r>
            <a:r>
              <a:rPr lang="it-IT" dirty="0" err="1" smtClean="0"/>
              <a:t>is</a:t>
            </a:r>
            <a:r>
              <a:rPr lang="it-IT" dirty="0" smtClean="0"/>
              <a:t> </a:t>
            </a:r>
            <a:r>
              <a:rPr lang="it-IT" dirty="0" err="1" smtClean="0"/>
              <a:t>carring</a:t>
            </a:r>
            <a:r>
              <a:rPr lang="it-IT" dirty="0" smtClean="0"/>
              <a:t> on a high-</a:t>
            </a:r>
            <a:r>
              <a:rPr lang="it-IT" dirty="0" err="1" smtClean="0"/>
              <a:t>level</a:t>
            </a:r>
            <a:r>
              <a:rPr lang="it-IT" dirty="0" smtClean="0"/>
              <a:t> </a:t>
            </a:r>
            <a:r>
              <a:rPr lang="it-IT" dirty="0" err="1" smtClean="0"/>
              <a:t>research</a:t>
            </a:r>
            <a:r>
              <a:rPr lang="it-IT" dirty="0" smtClean="0"/>
              <a:t> </a:t>
            </a:r>
            <a:r>
              <a:rPr lang="it-IT" dirty="0" err="1" smtClean="0"/>
              <a:t>activity</a:t>
            </a:r>
            <a:r>
              <a:rPr lang="it-IT" dirty="0" smtClean="0"/>
              <a:t> in the </a:t>
            </a:r>
            <a:r>
              <a:rPr lang="it-IT" dirty="0" err="1" smtClean="0"/>
              <a:t>field</a:t>
            </a:r>
            <a:r>
              <a:rPr lang="it-IT" dirty="0" smtClean="0"/>
              <a:t> of quantum </a:t>
            </a:r>
            <a:r>
              <a:rPr lang="it-IT" dirty="0" err="1" smtClean="0"/>
              <a:t>technology</a:t>
            </a:r>
            <a:r>
              <a:rPr lang="it-IT" dirty="0" smtClean="0"/>
              <a:t>. </a:t>
            </a:r>
            <a:r>
              <a:rPr lang="it-IT" b="1" dirty="0" err="1" smtClean="0">
                <a:solidFill>
                  <a:srgbClr val="00B050"/>
                </a:solidFill>
              </a:rPr>
              <a:t>Half</a:t>
            </a:r>
            <a:r>
              <a:rPr lang="it-IT" b="1" dirty="0" smtClean="0">
                <a:solidFill>
                  <a:srgbClr val="00B050"/>
                </a:solidFill>
              </a:rPr>
              <a:t> of the </a:t>
            </a:r>
            <a:r>
              <a:rPr lang="it-IT" b="1" dirty="0" err="1" smtClean="0">
                <a:solidFill>
                  <a:srgbClr val="00B050"/>
                </a:solidFill>
              </a:rPr>
              <a:t>consortium</a:t>
            </a:r>
            <a:r>
              <a:rPr lang="it-IT" b="1" dirty="0" smtClean="0">
                <a:solidFill>
                  <a:srgbClr val="00B050"/>
                </a:solidFill>
              </a:rPr>
              <a:t> </a:t>
            </a:r>
            <a:r>
              <a:rPr lang="it-IT" b="1" dirty="0" err="1" smtClean="0">
                <a:solidFill>
                  <a:srgbClr val="00B050"/>
                </a:solidFill>
              </a:rPr>
              <a:t>members</a:t>
            </a:r>
            <a:r>
              <a:rPr lang="it-IT" b="1" dirty="0" smtClean="0">
                <a:solidFill>
                  <a:srgbClr val="00B050"/>
                </a:solidFill>
              </a:rPr>
              <a:t> are </a:t>
            </a:r>
            <a:r>
              <a:rPr lang="it-IT" b="1" dirty="0" err="1" smtClean="0">
                <a:solidFill>
                  <a:srgbClr val="00B050"/>
                </a:solidFill>
              </a:rPr>
              <a:t>research</a:t>
            </a:r>
            <a:r>
              <a:rPr lang="it-IT" b="1" dirty="0" smtClean="0">
                <a:solidFill>
                  <a:srgbClr val="00B050"/>
                </a:solidFill>
              </a:rPr>
              <a:t> </a:t>
            </a:r>
            <a:r>
              <a:rPr lang="it-IT" b="1" dirty="0" err="1" smtClean="0">
                <a:solidFill>
                  <a:srgbClr val="00B050"/>
                </a:solidFill>
              </a:rPr>
              <a:t>institutes</a:t>
            </a:r>
            <a:r>
              <a:rPr lang="it-IT" b="1" dirty="0" smtClean="0">
                <a:solidFill>
                  <a:srgbClr val="00B050"/>
                </a:solidFill>
              </a:rPr>
              <a:t> / </a:t>
            </a:r>
            <a:r>
              <a:rPr lang="it-IT" b="1" dirty="0" err="1" smtClean="0">
                <a:solidFill>
                  <a:srgbClr val="00B050"/>
                </a:solidFill>
              </a:rPr>
              <a:t>universities</a:t>
            </a:r>
            <a:r>
              <a:rPr lang="it-IT" b="1" dirty="0" smtClean="0">
                <a:solidFill>
                  <a:srgbClr val="00B050"/>
                </a:solidFill>
              </a:rPr>
              <a:t> </a:t>
            </a:r>
            <a:r>
              <a:rPr lang="it-IT" b="1" dirty="0" err="1" smtClean="0">
                <a:solidFill>
                  <a:srgbClr val="00B050"/>
                </a:solidFill>
              </a:rPr>
              <a:t>width</a:t>
            </a:r>
            <a:r>
              <a:rPr lang="it-IT" b="1" dirty="0" smtClean="0">
                <a:solidFill>
                  <a:srgbClr val="00B050"/>
                </a:solidFill>
              </a:rPr>
              <a:t> an intense </a:t>
            </a:r>
            <a:r>
              <a:rPr lang="it-IT" b="1" dirty="0" err="1" smtClean="0">
                <a:solidFill>
                  <a:srgbClr val="00B050"/>
                </a:solidFill>
              </a:rPr>
              <a:t>teaching</a:t>
            </a:r>
            <a:r>
              <a:rPr lang="it-IT" b="1" dirty="0" smtClean="0">
                <a:solidFill>
                  <a:srgbClr val="00B050"/>
                </a:solidFill>
              </a:rPr>
              <a:t> </a:t>
            </a:r>
            <a:r>
              <a:rPr lang="it-IT" b="1" dirty="0" err="1" smtClean="0">
                <a:solidFill>
                  <a:srgbClr val="00B050"/>
                </a:solidFill>
              </a:rPr>
              <a:t>activity</a:t>
            </a:r>
            <a:r>
              <a:rPr lang="it-IT" dirty="0" smtClean="0"/>
              <a:t> </a:t>
            </a:r>
            <a:r>
              <a:rPr lang="it-IT" dirty="0" err="1" smtClean="0"/>
              <a:t>both</a:t>
            </a:r>
            <a:r>
              <a:rPr lang="it-IT" dirty="0" smtClean="0"/>
              <a:t> </a:t>
            </a:r>
            <a:r>
              <a:rPr lang="it-IT" dirty="0" err="1" smtClean="0"/>
              <a:t>at</a:t>
            </a:r>
            <a:r>
              <a:rPr lang="it-IT" dirty="0" smtClean="0"/>
              <a:t> master and </a:t>
            </a:r>
            <a:r>
              <a:rPr lang="it-IT" dirty="0" err="1" smtClean="0"/>
              <a:t>PhD</a:t>
            </a:r>
            <a:r>
              <a:rPr lang="it-IT" dirty="0" smtClean="0"/>
              <a:t> </a:t>
            </a:r>
            <a:r>
              <a:rPr lang="it-IT" dirty="0" err="1" smtClean="0"/>
              <a:t>level</a:t>
            </a:r>
            <a:r>
              <a:rPr lang="it-IT" dirty="0" smtClean="0"/>
              <a:t>. </a:t>
            </a:r>
            <a:r>
              <a:rPr lang="it-IT" dirty="0" err="1" smtClean="0"/>
              <a:t>Several</a:t>
            </a:r>
            <a:r>
              <a:rPr lang="it-IT" dirty="0" smtClean="0"/>
              <a:t> </a:t>
            </a:r>
            <a:r>
              <a:rPr lang="it-IT" dirty="0" err="1" smtClean="0"/>
              <a:t>PhD</a:t>
            </a:r>
            <a:r>
              <a:rPr lang="it-IT" dirty="0" smtClean="0"/>
              <a:t> </a:t>
            </a:r>
            <a:r>
              <a:rPr lang="it-IT" dirty="0" err="1" smtClean="0"/>
              <a:t>students</a:t>
            </a:r>
            <a:r>
              <a:rPr lang="it-IT" dirty="0" smtClean="0"/>
              <a:t> are </a:t>
            </a:r>
            <a:r>
              <a:rPr lang="it-IT" dirty="0" err="1" smtClean="0"/>
              <a:t>involved</a:t>
            </a:r>
            <a:r>
              <a:rPr lang="it-IT" dirty="0" smtClean="0"/>
              <a:t> in the </a:t>
            </a:r>
            <a:r>
              <a:rPr lang="it-IT" dirty="0" err="1" smtClean="0"/>
              <a:t>project</a:t>
            </a:r>
            <a:r>
              <a:rPr lang="it-IT" dirty="0" smtClean="0"/>
              <a:t> </a:t>
            </a:r>
            <a:r>
              <a:rPr lang="it-IT" dirty="0" err="1" smtClean="0"/>
              <a:t>activities</a:t>
            </a:r>
            <a:r>
              <a:rPr lang="it-IT" dirty="0" smtClean="0"/>
              <a:t>. </a:t>
            </a:r>
          </a:p>
          <a:p>
            <a:pPr marL="342000" indent="-342000" algn="just">
              <a:buFont typeface="+mj-lt"/>
              <a:buAutoNum type="romanLcPeriod"/>
            </a:pPr>
            <a:r>
              <a:rPr lang="it-IT" dirty="0" smtClean="0"/>
              <a:t>The </a:t>
            </a:r>
            <a:r>
              <a:rPr lang="it-IT" dirty="0" err="1" smtClean="0"/>
              <a:t>other</a:t>
            </a:r>
            <a:r>
              <a:rPr lang="it-IT" dirty="0" smtClean="0"/>
              <a:t> </a:t>
            </a:r>
            <a:r>
              <a:rPr lang="it-IT" b="1" dirty="0" err="1" smtClean="0">
                <a:solidFill>
                  <a:srgbClr val="00B050"/>
                </a:solidFill>
              </a:rPr>
              <a:t>half</a:t>
            </a:r>
            <a:r>
              <a:rPr lang="it-IT" b="1" dirty="0" smtClean="0">
                <a:solidFill>
                  <a:srgbClr val="00B050"/>
                </a:solidFill>
              </a:rPr>
              <a:t> of the </a:t>
            </a:r>
            <a:r>
              <a:rPr lang="it-IT" b="1" dirty="0" err="1" smtClean="0">
                <a:solidFill>
                  <a:srgbClr val="00B050"/>
                </a:solidFill>
              </a:rPr>
              <a:t>consortium</a:t>
            </a:r>
            <a:r>
              <a:rPr lang="it-IT" b="1" dirty="0" smtClean="0">
                <a:solidFill>
                  <a:srgbClr val="00B050"/>
                </a:solidFill>
              </a:rPr>
              <a:t> </a:t>
            </a:r>
            <a:r>
              <a:rPr lang="it-IT" b="1" dirty="0" err="1" smtClean="0">
                <a:solidFill>
                  <a:srgbClr val="00B050"/>
                </a:solidFill>
              </a:rPr>
              <a:t>members</a:t>
            </a:r>
            <a:r>
              <a:rPr lang="it-IT" b="1" dirty="0" smtClean="0">
                <a:solidFill>
                  <a:srgbClr val="00B050"/>
                </a:solidFill>
              </a:rPr>
              <a:t> are companies</a:t>
            </a:r>
            <a:r>
              <a:rPr lang="it-IT" dirty="0" smtClean="0"/>
              <a:t> </a:t>
            </a:r>
            <a:r>
              <a:rPr lang="it-IT" dirty="0" err="1" smtClean="0"/>
              <a:t>strongly</a:t>
            </a:r>
            <a:r>
              <a:rPr lang="it-IT" dirty="0" smtClean="0"/>
              <a:t> </a:t>
            </a:r>
            <a:r>
              <a:rPr lang="it-IT" dirty="0" err="1" smtClean="0"/>
              <a:t>connected</a:t>
            </a:r>
            <a:r>
              <a:rPr lang="it-IT" dirty="0" smtClean="0"/>
              <a:t> with </a:t>
            </a:r>
            <a:r>
              <a:rPr lang="it-IT" dirty="0" err="1" smtClean="0"/>
              <a:t>research</a:t>
            </a:r>
            <a:r>
              <a:rPr lang="it-IT" dirty="0" smtClean="0"/>
              <a:t> and </a:t>
            </a:r>
            <a:r>
              <a:rPr lang="it-IT" dirty="0" err="1" smtClean="0"/>
              <a:t>highly</a:t>
            </a:r>
            <a:r>
              <a:rPr lang="it-IT" dirty="0" smtClean="0"/>
              <a:t> </a:t>
            </a:r>
            <a:r>
              <a:rPr lang="it-IT" dirty="0" err="1" smtClean="0"/>
              <a:t>motivated</a:t>
            </a:r>
            <a:r>
              <a:rPr lang="it-IT" dirty="0" smtClean="0"/>
              <a:t> in </a:t>
            </a:r>
            <a:r>
              <a:rPr lang="it-IT" b="1" dirty="0" err="1" smtClean="0">
                <a:solidFill>
                  <a:srgbClr val="00B050"/>
                </a:solidFill>
              </a:rPr>
              <a:t>bringing</a:t>
            </a:r>
            <a:r>
              <a:rPr lang="it-IT" b="1" dirty="0">
                <a:solidFill>
                  <a:srgbClr val="00B050"/>
                </a:solidFill>
              </a:rPr>
              <a:t> </a:t>
            </a:r>
            <a:r>
              <a:rPr lang="it-IT" b="1" dirty="0" smtClean="0">
                <a:solidFill>
                  <a:srgbClr val="00B050"/>
                </a:solidFill>
              </a:rPr>
              <a:t>the </a:t>
            </a:r>
            <a:r>
              <a:rPr lang="it-IT" b="1" dirty="0" err="1" smtClean="0">
                <a:solidFill>
                  <a:srgbClr val="00B050"/>
                </a:solidFill>
              </a:rPr>
              <a:t>newly-develped</a:t>
            </a:r>
            <a:r>
              <a:rPr lang="it-IT" b="1" dirty="0" smtClean="0">
                <a:solidFill>
                  <a:srgbClr val="00B050"/>
                </a:solidFill>
              </a:rPr>
              <a:t> quantum </a:t>
            </a:r>
            <a:r>
              <a:rPr lang="it-IT" b="1" dirty="0" err="1" smtClean="0">
                <a:solidFill>
                  <a:srgbClr val="00B050"/>
                </a:solidFill>
              </a:rPr>
              <a:t>technologies</a:t>
            </a:r>
            <a:r>
              <a:rPr lang="it-IT" b="1" dirty="0" smtClean="0">
                <a:solidFill>
                  <a:srgbClr val="00B050"/>
                </a:solidFill>
              </a:rPr>
              <a:t> to the </a:t>
            </a:r>
            <a:r>
              <a:rPr lang="it-IT" b="1" dirty="0" err="1" smtClean="0">
                <a:solidFill>
                  <a:srgbClr val="00B050"/>
                </a:solidFill>
              </a:rPr>
              <a:t>marlet</a:t>
            </a:r>
            <a:r>
              <a:rPr lang="it-IT" dirty="0" smtClean="0"/>
              <a:t>. </a:t>
            </a:r>
            <a:endParaRPr lang="it-IT" dirty="0" smtClean="0"/>
          </a:p>
          <a:p>
            <a:pPr marL="342000" indent="-342000" algn="just">
              <a:buFont typeface="+mj-lt"/>
              <a:buAutoNum type="romanLcPeriod"/>
            </a:pPr>
            <a:endParaRPr lang="it-IT" dirty="0"/>
          </a:p>
          <a:p>
            <a:pPr algn="just"/>
            <a:endParaRPr lang="en-US" dirty="0"/>
          </a:p>
        </p:txBody>
      </p:sp>
    </p:spTree>
    <p:extLst>
      <p:ext uri="{BB962C8B-B14F-4D97-AF65-F5344CB8AC3E}">
        <p14:creationId xmlns:p14="http://schemas.microsoft.com/office/powerpoint/2010/main" val="9903426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olo 3"/>
          <p:cNvSpPr>
            <a:spLocks noGrp="1"/>
          </p:cNvSpPr>
          <p:nvPr>
            <p:ph type="title" idx="10"/>
          </p:nvPr>
        </p:nvSpPr>
        <p:spPr/>
        <p:txBody>
          <a:bodyPr/>
          <a:lstStyle/>
          <a:p>
            <a:r>
              <a:rPr lang="en-US" sz="2400" dirty="0" smtClean="0"/>
              <a:t>end</a:t>
            </a:r>
            <a:endParaRPr lang="en-US" sz="2400" dirty="0"/>
          </a:p>
        </p:txBody>
      </p:sp>
      <p:sp>
        <p:nvSpPr>
          <p:cNvPr id="3" name="Segnaposto numero diapositiva 7"/>
          <p:cNvSpPr txBox="1">
            <a:spLocks/>
          </p:cNvSpPr>
          <p:nvPr/>
        </p:nvSpPr>
        <p:spPr>
          <a:xfrm>
            <a:off x="6753224" y="6356351"/>
            <a:ext cx="2057400" cy="365125"/>
          </a:xfrm>
          <a:prstGeom prst="rect">
            <a:avLst/>
          </a:prstGeom>
        </p:spPr>
        <p:txBody>
          <a:bodyPr/>
          <a:lstStyle/>
          <a:p>
            <a:pPr marL="0" marR="0" lvl="0" indent="0" algn="r" defTabSz="829452" rtl="0" eaLnBrk="1" fontAlgn="auto" latinLnBrk="0" hangingPunct="1">
              <a:lnSpc>
                <a:spcPct val="100000"/>
              </a:lnSpc>
              <a:spcBef>
                <a:spcPts val="0"/>
              </a:spcBef>
              <a:spcAft>
                <a:spcPts val="0"/>
              </a:spcAft>
              <a:buClrTx/>
              <a:buSzTx/>
              <a:buFontTx/>
              <a:buNone/>
              <a:tabLst/>
              <a:defRPr/>
            </a:pPr>
            <a:fld id="{CD74B3AF-5EC5-4423-8FE1-C8D427994878}" type="slidenum">
              <a:rPr kumimoji="0" lang="it-IT" sz="1600" b="0" i="0" u="none" strike="noStrike" kern="1200" cap="none" spc="0" normalizeH="0" baseline="0" noProof="0" smtClean="0">
                <a:ln>
                  <a:noFill/>
                </a:ln>
                <a:solidFill>
                  <a:schemeClr val="tx1"/>
                </a:solidFill>
                <a:effectLst/>
                <a:uLnTx/>
                <a:uFillTx/>
                <a:latin typeface="+mn-lt"/>
                <a:ea typeface="+mn-ea"/>
                <a:cs typeface="+mn-cs"/>
              </a:rPr>
              <a:pPr marL="0" marR="0" lvl="0" indent="0" algn="r" defTabSz="829452" rtl="0" eaLnBrk="1" fontAlgn="auto" latinLnBrk="0" hangingPunct="1">
                <a:lnSpc>
                  <a:spcPct val="100000"/>
                </a:lnSpc>
                <a:spcBef>
                  <a:spcPts val="0"/>
                </a:spcBef>
                <a:spcAft>
                  <a:spcPts val="0"/>
                </a:spcAft>
                <a:buClrTx/>
                <a:buSzTx/>
                <a:buFontTx/>
                <a:buNone/>
                <a:tabLst/>
                <a:defRPr/>
              </a:pPr>
              <a:t>9</a:t>
            </a:fld>
            <a:endParaRPr kumimoji="0" lang="it-IT" sz="1600" b="0" i="0" u="none" strike="noStrike" kern="1200" cap="none" spc="0" normalizeH="0" baseline="0" noProof="0">
              <a:ln>
                <a:noFill/>
              </a:ln>
              <a:solidFill>
                <a:schemeClr val="tx1"/>
              </a:solidFill>
              <a:effectLst/>
              <a:uLnTx/>
              <a:uFillTx/>
              <a:latin typeface="+mn-lt"/>
              <a:ea typeface="+mn-ea"/>
              <a:cs typeface="+mn-cs"/>
            </a:endParaRPr>
          </a:p>
        </p:txBody>
      </p:sp>
      <p:sp>
        <p:nvSpPr>
          <p:cNvPr id="5" name="CasellaDiTesto 4"/>
          <p:cNvSpPr txBox="1"/>
          <p:nvPr/>
        </p:nvSpPr>
        <p:spPr>
          <a:xfrm>
            <a:off x="351692" y="1266092"/>
            <a:ext cx="8440616" cy="646331"/>
          </a:xfrm>
          <a:prstGeom prst="rect">
            <a:avLst/>
          </a:prstGeom>
          <a:noFill/>
        </p:spPr>
        <p:txBody>
          <a:bodyPr wrap="square" rtlCol="0">
            <a:spAutoFit/>
          </a:bodyPr>
          <a:lstStyle/>
          <a:p>
            <a:pPr algn="just"/>
            <a:endParaRPr lang="en-US" sz="1800" dirty="0" smtClean="0"/>
          </a:p>
          <a:p>
            <a:pPr algn="just"/>
            <a:r>
              <a:rPr lang="en-US" sz="1800" dirty="0" smtClean="0"/>
              <a:t>End</a:t>
            </a:r>
            <a:endParaRPr lang="en-US" sz="1800" dirty="0"/>
          </a:p>
        </p:txBody>
      </p:sp>
    </p:spTree>
    <p:extLst>
      <p:ext uri="{BB962C8B-B14F-4D97-AF65-F5344CB8AC3E}">
        <p14:creationId xmlns:p14="http://schemas.microsoft.com/office/powerpoint/2010/main" val="8431894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noFill/>
        </a:ln>
      </a:spPr>
      <a:bodyPr lIns="90000" tIns="45000" rIns="90000" bIns="45000"/>
      <a:lstStyle>
        <a:defPPr algn="ctr">
          <a:defRPr sz="1800" b="0" strike="noStrike" spc="-1" dirty="0" err="1" smtClean="0">
            <a:solidFill>
              <a:srgbClr val="000000"/>
            </a:solidFill>
            <a:latin typeface="+mj-lt"/>
            <a:ea typeface="DejaVu Sans"/>
          </a:defRPr>
        </a:defPPr>
      </a:lstStyle>
      <a:style>
        <a:lnRef idx="0">
          <a:scrgbClr r="0" g="0" b="0"/>
        </a:lnRef>
        <a:fillRef idx="0">
          <a:scrgbClr r="0" g="0" b="0"/>
        </a:fillRef>
        <a:effectRef idx="0">
          <a:scrgbClr r="0" g="0" b="0"/>
        </a:effectRef>
        <a:fontRef idx="minor"/>
      </a:style>
    </a:sp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1756</TotalTime>
  <Words>1009</Words>
  <Application>Microsoft Office PowerPoint</Application>
  <PresentationFormat>Presentazione su schermo (4:3)</PresentationFormat>
  <Paragraphs>109</Paragraphs>
  <Slides>9</Slides>
  <Notes>0</Notes>
  <HiddenSlides>1</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9</vt:i4>
      </vt:variant>
    </vt:vector>
  </HeadingPairs>
  <TitlesOfParts>
    <vt:vector size="15" baseType="lpstr">
      <vt:lpstr>Arial</vt:lpstr>
      <vt:lpstr>Calibri</vt:lpstr>
      <vt:lpstr>DejaVu Sans</vt:lpstr>
      <vt:lpstr>Symbol</vt:lpstr>
      <vt:lpstr>Wingdings</vt:lpstr>
      <vt:lpstr>Office Theme</vt:lpstr>
      <vt:lpstr>Q&amp;A</vt:lpstr>
      <vt:lpstr>Reviewers’ and Project Officer’s questions</vt:lpstr>
      <vt:lpstr>Performed work and main results</vt:lpstr>
      <vt:lpstr>Collaborations between the teams in the project</vt:lpstr>
      <vt:lpstr>Collaborations between the teams in the project</vt:lpstr>
      <vt:lpstr>Questions and answers</vt:lpstr>
      <vt:lpstr>Questions and answers</vt:lpstr>
      <vt:lpstr>Questions and answers</vt:lpstr>
      <vt:lpstr>end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subject/>
  <dc:creator/>
  <dc:description/>
  <cp:lastModifiedBy>francesco</cp:lastModifiedBy>
  <cp:revision>192</cp:revision>
  <dcterms:created xsi:type="dcterms:W3CDTF">2018-11-21T16:51:33Z</dcterms:created>
  <dcterms:modified xsi:type="dcterms:W3CDTF">2020-05-12T18:17:01Z</dcterms:modified>
  <dc:language>it-IT</dc:language>
</cp:coreProperties>
</file>